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1"/>
  </p:handoutMasterIdLst>
  <p:sldIdLst>
    <p:sldId id="260" r:id="rId2"/>
    <p:sldId id="262" r:id="rId3"/>
    <p:sldId id="258" r:id="rId4"/>
    <p:sldId id="259" r:id="rId5"/>
    <p:sldId id="257" r:id="rId6"/>
    <p:sldId id="263" r:id="rId7"/>
    <p:sldId id="261" r:id="rId8"/>
    <p:sldId id="265" r:id="rId9"/>
    <p:sldId id="266" r:id="rId10"/>
  </p:sldIdLst>
  <p:sldSz cx="12192000" cy="6858000"/>
  <p:notesSz cx="6797675" cy="987425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FFFF"/>
    <a:srgbClr val="FF3300"/>
    <a:srgbClr val="0000FF"/>
    <a:srgbClr val="A50021"/>
    <a:srgbClr val="E31DBD"/>
    <a:srgbClr val="45E818"/>
    <a:srgbClr val="FF6600"/>
    <a:srgbClr val="24A8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58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a:defRPr sz="1200"/>
            </a:lvl1pPr>
          </a:lstStyle>
          <a:p>
            <a:fld id="{B49A1356-B304-467B-AEE3-17E98C285E83}" type="datetimeFigureOut">
              <a:rPr lang="es-PE" smtClean="0"/>
              <a:t>27/11/2018</a:t>
            </a:fld>
            <a:endParaRPr lang="es-PE"/>
          </a:p>
        </p:txBody>
      </p:sp>
      <p:sp>
        <p:nvSpPr>
          <p:cNvPr id="4" name="Marcador de pie de página 3"/>
          <p:cNvSpPr>
            <a:spLocks noGrp="1"/>
          </p:cNvSpPr>
          <p:nvPr>
            <p:ph type="ftr" sz="quarter" idx="2"/>
          </p:nvPr>
        </p:nvSpPr>
        <p:spPr>
          <a:xfrm>
            <a:off x="0" y="9378950"/>
            <a:ext cx="2946400" cy="495300"/>
          </a:xfrm>
          <a:prstGeom prst="rect">
            <a:avLst/>
          </a:prstGeom>
        </p:spPr>
        <p:txBody>
          <a:bodyPr vert="horz" lIns="91440" tIns="45720" rIns="91440" bIns="45720" rtlCol="0" anchor="b"/>
          <a:lstStyle>
            <a:lvl1pPr algn="l">
              <a:defRPr sz="1200"/>
            </a:lvl1pPr>
          </a:lstStyle>
          <a:p>
            <a:endParaRPr lang="es-PE"/>
          </a:p>
        </p:txBody>
      </p:sp>
      <p:sp>
        <p:nvSpPr>
          <p:cNvPr id="5" name="Marcador de número de diapositiva 4"/>
          <p:cNvSpPr>
            <a:spLocks noGrp="1"/>
          </p:cNvSpPr>
          <p:nvPr>
            <p:ph type="sldNum" sz="quarter" idx="3"/>
          </p:nvPr>
        </p:nvSpPr>
        <p:spPr>
          <a:xfrm>
            <a:off x="3849688" y="9378950"/>
            <a:ext cx="2946400" cy="495300"/>
          </a:xfrm>
          <a:prstGeom prst="rect">
            <a:avLst/>
          </a:prstGeom>
        </p:spPr>
        <p:txBody>
          <a:bodyPr vert="horz" lIns="91440" tIns="45720" rIns="91440" bIns="45720" rtlCol="0" anchor="b"/>
          <a:lstStyle>
            <a:lvl1pPr algn="r">
              <a:defRPr sz="1200"/>
            </a:lvl1pPr>
          </a:lstStyle>
          <a:p>
            <a:fld id="{E94826B7-0F5B-4CCA-8B51-5B1609FAC564}" type="slidenum">
              <a:rPr lang="es-PE" smtClean="0"/>
              <a:t>‹Nº›</a:t>
            </a:fld>
            <a:endParaRPr lang="es-PE"/>
          </a:p>
        </p:txBody>
      </p:sp>
    </p:spTree>
    <p:extLst>
      <p:ext uri="{BB962C8B-B14F-4D97-AF65-F5344CB8AC3E}">
        <p14:creationId xmlns:p14="http://schemas.microsoft.com/office/powerpoint/2010/main" val="70929187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PE"/>
          </a:p>
        </p:txBody>
      </p:sp>
      <p:sp>
        <p:nvSpPr>
          <p:cNvPr id="4" name="Marcador de fecha 3"/>
          <p:cNvSpPr>
            <a:spLocks noGrp="1"/>
          </p:cNvSpPr>
          <p:nvPr>
            <p:ph type="dt" sz="half" idx="10"/>
          </p:nvPr>
        </p:nvSpPr>
        <p:spPr/>
        <p:txBody>
          <a:bodyPr/>
          <a:lstStyle/>
          <a:p>
            <a:fld id="{380233D0-D2B3-400C-BC48-77F67A307F20}" type="datetimeFigureOut">
              <a:rPr lang="es-PE" smtClean="0"/>
              <a:t>27/11/2018</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144B1F91-3CE6-4BA5-83C8-D5AB48C43567}" type="slidenum">
              <a:rPr lang="es-PE" smtClean="0"/>
              <a:t>‹Nº›</a:t>
            </a:fld>
            <a:endParaRPr lang="es-PE"/>
          </a:p>
        </p:txBody>
      </p:sp>
    </p:spTree>
    <p:extLst>
      <p:ext uri="{BB962C8B-B14F-4D97-AF65-F5344CB8AC3E}">
        <p14:creationId xmlns:p14="http://schemas.microsoft.com/office/powerpoint/2010/main" val="1293955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380233D0-D2B3-400C-BC48-77F67A307F20}" type="datetimeFigureOut">
              <a:rPr lang="es-PE" smtClean="0"/>
              <a:t>27/11/2018</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144B1F91-3CE6-4BA5-83C8-D5AB48C43567}" type="slidenum">
              <a:rPr lang="es-PE" smtClean="0"/>
              <a:t>‹Nº›</a:t>
            </a:fld>
            <a:endParaRPr lang="es-PE"/>
          </a:p>
        </p:txBody>
      </p:sp>
    </p:spTree>
    <p:extLst>
      <p:ext uri="{BB962C8B-B14F-4D97-AF65-F5344CB8AC3E}">
        <p14:creationId xmlns:p14="http://schemas.microsoft.com/office/powerpoint/2010/main" val="1102297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380233D0-D2B3-400C-BC48-77F67A307F20}" type="datetimeFigureOut">
              <a:rPr lang="es-PE" smtClean="0"/>
              <a:t>27/11/2018</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144B1F91-3CE6-4BA5-83C8-D5AB48C43567}" type="slidenum">
              <a:rPr lang="es-PE" smtClean="0"/>
              <a:t>‹Nº›</a:t>
            </a:fld>
            <a:endParaRPr lang="es-PE"/>
          </a:p>
        </p:txBody>
      </p:sp>
    </p:spTree>
    <p:extLst>
      <p:ext uri="{BB962C8B-B14F-4D97-AF65-F5344CB8AC3E}">
        <p14:creationId xmlns:p14="http://schemas.microsoft.com/office/powerpoint/2010/main" val="2500465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380233D0-D2B3-400C-BC48-77F67A307F20}" type="datetimeFigureOut">
              <a:rPr lang="es-PE" smtClean="0"/>
              <a:t>27/11/2018</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144B1F91-3CE6-4BA5-83C8-D5AB48C43567}" type="slidenum">
              <a:rPr lang="es-PE" smtClean="0"/>
              <a:t>‹Nº›</a:t>
            </a:fld>
            <a:endParaRPr lang="es-PE"/>
          </a:p>
        </p:txBody>
      </p:sp>
    </p:spTree>
    <p:extLst>
      <p:ext uri="{BB962C8B-B14F-4D97-AF65-F5344CB8AC3E}">
        <p14:creationId xmlns:p14="http://schemas.microsoft.com/office/powerpoint/2010/main" val="2797355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380233D0-D2B3-400C-BC48-77F67A307F20}" type="datetimeFigureOut">
              <a:rPr lang="es-PE" smtClean="0"/>
              <a:t>27/11/2018</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144B1F91-3CE6-4BA5-83C8-D5AB48C43567}" type="slidenum">
              <a:rPr lang="es-PE" smtClean="0"/>
              <a:t>‹Nº›</a:t>
            </a:fld>
            <a:endParaRPr lang="es-PE"/>
          </a:p>
        </p:txBody>
      </p:sp>
    </p:spTree>
    <p:extLst>
      <p:ext uri="{BB962C8B-B14F-4D97-AF65-F5344CB8AC3E}">
        <p14:creationId xmlns:p14="http://schemas.microsoft.com/office/powerpoint/2010/main" val="4283963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Marcador de fecha 4"/>
          <p:cNvSpPr>
            <a:spLocks noGrp="1"/>
          </p:cNvSpPr>
          <p:nvPr>
            <p:ph type="dt" sz="half" idx="10"/>
          </p:nvPr>
        </p:nvSpPr>
        <p:spPr/>
        <p:txBody>
          <a:bodyPr/>
          <a:lstStyle/>
          <a:p>
            <a:fld id="{380233D0-D2B3-400C-BC48-77F67A307F20}" type="datetimeFigureOut">
              <a:rPr lang="es-PE" smtClean="0"/>
              <a:t>27/11/2018</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144B1F91-3CE6-4BA5-83C8-D5AB48C43567}" type="slidenum">
              <a:rPr lang="es-PE" smtClean="0"/>
              <a:t>‹Nº›</a:t>
            </a:fld>
            <a:endParaRPr lang="es-PE"/>
          </a:p>
        </p:txBody>
      </p:sp>
    </p:spTree>
    <p:extLst>
      <p:ext uri="{BB962C8B-B14F-4D97-AF65-F5344CB8AC3E}">
        <p14:creationId xmlns:p14="http://schemas.microsoft.com/office/powerpoint/2010/main" val="2776539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Marcador de fecha 6"/>
          <p:cNvSpPr>
            <a:spLocks noGrp="1"/>
          </p:cNvSpPr>
          <p:nvPr>
            <p:ph type="dt" sz="half" idx="10"/>
          </p:nvPr>
        </p:nvSpPr>
        <p:spPr/>
        <p:txBody>
          <a:bodyPr/>
          <a:lstStyle/>
          <a:p>
            <a:fld id="{380233D0-D2B3-400C-BC48-77F67A307F20}" type="datetimeFigureOut">
              <a:rPr lang="es-PE" smtClean="0"/>
              <a:t>27/11/2018</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144B1F91-3CE6-4BA5-83C8-D5AB48C43567}" type="slidenum">
              <a:rPr lang="es-PE" smtClean="0"/>
              <a:t>‹Nº›</a:t>
            </a:fld>
            <a:endParaRPr lang="es-PE"/>
          </a:p>
        </p:txBody>
      </p:sp>
    </p:spTree>
    <p:extLst>
      <p:ext uri="{BB962C8B-B14F-4D97-AF65-F5344CB8AC3E}">
        <p14:creationId xmlns:p14="http://schemas.microsoft.com/office/powerpoint/2010/main" val="395841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fecha 2"/>
          <p:cNvSpPr>
            <a:spLocks noGrp="1"/>
          </p:cNvSpPr>
          <p:nvPr>
            <p:ph type="dt" sz="half" idx="10"/>
          </p:nvPr>
        </p:nvSpPr>
        <p:spPr/>
        <p:txBody>
          <a:bodyPr/>
          <a:lstStyle/>
          <a:p>
            <a:fld id="{380233D0-D2B3-400C-BC48-77F67A307F20}" type="datetimeFigureOut">
              <a:rPr lang="es-PE" smtClean="0"/>
              <a:t>27/11/2018</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144B1F91-3CE6-4BA5-83C8-D5AB48C43567}" type="slidenum">
              <a:rPr lang="es-PE" smtClean="0"/>
              <a:t>‹Nº›</a:t>
            </a:fld>
            <a:endParaRPr lang="es-PE"/>
          </a:p>
        </p:txBody>
      </p:sp>
    </p:spTree>
    <p:extLst>
      <p:ext uri="{BB962C8B-B14F-4D97-AF65-F5344CB8AC3E}">
        <p14:creationId xmlns:p14="http://schemas.microsoft.com/office/powerpoint/2010/main" val="601167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80233D0-D2B3-400C-BC48-77F67A307F20}" type="datetimeFigureOut">
              <a:rPr lang="es-PE" smtClean="0"/>
              <a:t>27/11/2018</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144B1F91-3CE6-4BA5-83C8-D5AB48C43567}" type="slidenum">
              <a:rPr lang="es-PE" smtClean="0"/>
              <a:t>‹Nº›</a:t>
            </a:fld>
            <a:endParaRPr lang="es-PE"/>
          </a:p>
        </p:txBody>
      </p:sp>
    </p:spTree>
    <p:extLst>
      <p:ext uri="{BB962C8B-B14F-4D97-AF65-F5344CB8AC3E}">
        <p14:creationId xmlns:p14="http://schemas.microsoft.com/office/powerpoint/2010/main" val="2100422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380233D0-D2B3-400C-BC48-77F67A307F20}" type="datetimeFigureOut">
              <a:rPr lang="es-PE" smtClean="0"/>
              <a:t>27/11/2018</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144B1F91-3CE6-4BA5-83C8-D5AB48C43567}" type="slidenum">
              <a:rPr lang="es-PE" smtClean="0"/>
              <a:t>‹Nº›</a:t>
            </a:fld>
            <a:endParaRPr lang="es-PE"/>
          </a:p>
        </p:txBody>
      </p:sp>
    </p:spTree>
    <p:extLst>
      <p:ext uri="{BB962C8B-B14F-4D97-AF65-F5344CB8AC3E}">
        <p14:creationId xmlns:p14="http://schemas.microsoft.com/office/powerpoint/2010/main" val="2751052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380233D0-D2B3-400C-BC48-77F67A307F20}" type="datetimeFigureOut">
              <a:rPr lang="es-PE" smtClean="0"/>
              <a:t>27/11/2018</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144B1F91-3CE6-4BA5-83C8-D5AB48C43567}" type="slidenum">
              <a:rPr lang="es-PE" smtClean="0"/>
              <a:t>‹Nº›</a:t>
            </a:fld>
            <a:endParaRPr lang="es-PE"/>
          </a:p>
        </p:txBody>
      </p:sp>
    </p:spTree>
    <p:extLst>
      <p:ext uri="{BB962C8B-B14F-4D97-AF65-F5344CB8AC3E}">
        <p14:creationId xmlns:p14="http://schemas.microsoft.com/office/powerpoint/2010/main" val="3745475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0233D0-D2B3-400C-BC48-77F67A307F20}" type="datetimeFigureOut">
              <a:rPr lang="es-PE" smtClean="0"/>
              <a:t>27/11/2018</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4B1F91-3CE6-4BA5-83C8-D5AB48C43567}" type="slidenum">
              <a:rPr lang="es-PE" smtClean="0"/>
              <a:t>‹Nº›</a:t>
            </a:fld>
            <a:endParaRPr lang="es-PE"/>
          </a:p>
        </p:txBody>
      </p:sp>
    </p:spTree>
    <p:extLst>
      <p:ext uri="{BB962C8B-B14F-4D97-AF65-F5344CB8AC3E}">
        <p14:creationId xmlns:p14="http://schemas.microsoft.com/office/powerpoint/2010/main" val="22976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55125" y="741407"/>
            <a:ext cx="9613556" cy="1804730"/>
          </a:xfrm>
        </p:spPr>
        <p:txBody>
          <a:bodyPr/>
          <a:lstStyle/>
          <a:p>
            <a:r>
              <a:rPr lang="es-PE" b="1" dirty="0" smtClean="0">
                <a:solidFill>
                  <a:srgbClr val="002060"/>
                </a:solidFill>
              </a:rPr>
              <a:t>GESTION BIRREGIONAL DE LOS RECURSOS HIDRICOS</a:t>
            </a:r>
            <a:endParaRPr lang="es-PE" b="1" dirty="0">
              <a:solidFill>
                <a:srgbClr val="002060"/>
              </a:solidFill>
            </a:endParaRPr>
          </a:p>
        </p:txBody>
      </p:sp>
      <p:sp>
        <p:nvSpPr>
          <p:cNvPr id="3" name="Subtítulo 2"/>
          <p:cNvSpPr>
            <a:spLocks noGrp="1"/>
          </p:cNvSpPr>
          <p:nvPr>
            <p:ph type="subTitle" idx="1"/>
          </p:nvPr>
        </p:nvSpPr>
        <p:spPr>
          <a:xfrm>
            <a:off x="2353685" y="2632214"/>
            <a:ext cx="7484630" cy="2450635"/>
          </a:xfrm>
          <a:prstGeom prst="rect">
            <a:avLst/>
          </a:prstGeom>
        </p:spPr>
        <p:txBody>
          <a:bodyPr>
            <a:normAutofit fontScale="85000" lnSpcReduction="10000"/>
          </a:bodyPr>
          <a:lstStyle/>
          <a:p>
            <a:r>
              <a:rPr lang="es-PE" b="1" dirty="0" smtClean="0"/>
              <a:t>ACTORES:</a:t>
            </a:r>
          </a:p>
          <a:p>
            <a:pPr marL="342900" indent="-342900" algn="l">
              <a:buFont typeface="Wingdings" panose="05000000000000000000" pitchFamily="2" charset="2"/>
              <a:buChar char="q"/>
            </a:pPr>
            <a:r>
              <a:rPr lang="es-PE" dirty="0" smtClean="0"/>
              <a:t>GOBIERNO REGIONAL DE ICA</a:t>
            </a:r>
          </a:p>
          <a:p>
            <a:pPr marL="342900" indent="-342900" algn="l">
              <a:buFont typeface="Wingdings" panose="05000000000000000000" pitchFamily="2" charset="2"/>
              <a:buChar char="q"/>
            </a:pPr>
            <a:r>
              <a:rPr lang="es-PE" dirty="0" smtClean="0"/>
              <a:t>GOBIERNO </a:t>
            </a:r>
            <a:r>
              <a:rPr lang="es-PE" dirty="0"/>
              <a:t>REGIONAL DE </a:t>
            </a:r>
            <a:r>
              <a:rPr lang="es-PE" dirty="0" smtClean="0"/>
              <a:t>HUANCAVELICA</a:t>
            </a:r>
          </a:p>
          <a:p>
            <a:pPr marL="342900" indent="-342900" algn="l">
              <a:buFont typeface="Wingdings" panose="05000000000000000000" pitchFamily="2" charset="2"/>
              <a:buChar char="q"/>
            </a:pPr>
            <a:r>
              <a:rPr lang="es-PE" dirty="0" smtClean="0"/>
              <a:t>MUNICIPALIDADES LOCALES DE HUAYTARA</a:t>
            </a:r>
          </a:p>
          <a:p>
            <a:pPr marL="342900" indent="-342900" algn="l">
              <a:buFont typeface="Wingdings" panose="05000000000000000000" pitchFamily="2" charset="2"/>
              <a:buChar char="q"/>
            </a:pPr>
            <a:r>
              <a:rPr lang="es-PE" dirty="0"/>
              <a:t>MUNICIPALIDADES LOCALES </a:t>
            </a:r>
            <a:r>
              <a:rPr lang="es-PE" dirty="0" smtClean="0"/>
              <a:t>DEL SUR DE LUCANAS – MANSURLA</a:t>
            </a:r>
          </a:p>
          <a:p>
            <a:pPr marL="342900" indent="-342900" algn="l">
              <a:buFont typeface="Wingdings" panose="05000000000000000000" pitchFamily="2" charset="2"/>
              <a:buChar char="q"/>
            </a:pPr>
            <a:r>
              <a:rPr lang="es-PE" dirty="0" smtClean="0"/>
              <a:t>COMUNIDADES CAMPESINAS </a:t>
            </a:r>
            <a:r>
              <a:rPr lang="es-PE" smtClean="0"/>
              <a:t>DE HUAYTARÁ </a:t>
            </a:r>
            <a:r>
              <a:rPr lang="es-PE" dirty="0" smtClean="0"/>
              <a:t>Y SUR DE LUCANAS</a:t>
            </a:r>
          </a:p>
          <a:p>
            <a:endParaRPr lang="es-PE" dirty="0"/>
          </a:p>
          <a:p>
            <a:endParaRPr lang="es-PE" dirty="0" smtClean="0"/>
          </a:p>
          <a:p>
            <a:endParaRPr lang="es-PE" dirty="0"/>
          </a:p>
        </p:txBody>
      </p:sp>
      <p:sp>
        <p:nvSpPr>
          <p:cNvPr id="4" name="Rectángulo 3"/>
          <p:cNvSpPr/>
          <p:nvPr/>
        </p:nvSpPr>
        <p:spPr>
          <a:xfrm>
            <a:off x="0" y="0"/>
            <a:ext cx="12192000" cy="389195"/>
          </a:xfrm>
          <a:prstGeom prst="rect">
            <a:avLst/>
          </a:prstGeom>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PE"/>
          </a:p>
        </p:txBody>
      </p:sp>
      <p:pic>
        <p:nvPicPr>
          <p:cNvPr id="1026" name="Picture 2" descr="Resultado de imagen para gore huancavelic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796" y="5062151"/>
            <a:ext cx="1168019" cy="1375926"/>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0689" y="5062151"/>
            <a:ext cx="1171575" cy="1485900"/>
          </a:xfrm>
          <a:prstGeom prst="rect">
            <a:avLst/>
          </a:prstGeom>
        </p:spPr>
      </p:pic>
      <p:sp>
        <p:nvSpPr>
          <p:cNvPr id="11" name="Rectángulo 10"/>
          <p:cNvSpPr/>
          <p:nvPr/>
        </p:nvSpPr>
        <p:spPr>
          <a:xfrm>
            <a:off x="0" y="420129"/>
            <a:ext cx="12192000" cy="57665"/>
          </a:xfrm>
          <a:prstGeom prst="rect">
            <a:avLst/>
          </a:prstGeom>
          <a:solidFill>
            <a:srgbClr val="FFC000"/>
          </a:solidFill>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pic>
        <p:nvPicPr>
          <p:cNvPr id="9" name="Picture 1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4554" y="5122038"/>
            <a:ext cx="1367446" cy="1355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068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543697" y="2261673"/>
            <a:ext cx="10968510" cy="2852737"/>
          </a:xfrm>
        </p:spPr>
        <p:txBody>
          <a:bodyPr>
            <a:noAutofit/>
          </a:bodyPr>
          <a:lstStyle/>
          <a:p>
            <a:pPr algn="ctr"/>
            <a:r>
              <a:rPr lang="es-PE" sz="6600" b="1" dirty="0" smtClean="0">
                <a:solidFill>
                  <a:srgbClr val="7030A0"/>
                </a:solidFill>
              </a:rPr>
              <a:t>PROYECTOS: </a:t>
            </a:r>
            <a:r>
              <a:rPr lang="es-PE" sz="6600" b="1" dirty="0" smtClean="0"/>
              <a:t/>
            </a:r>
            <a:br>
              <a:rPr lang="es-PE" sz="6600" b="1" dirty="0" smtClean="0"/>
            </a:br>
            <a:r>
              <a:rPr lang="es-PE" sz="6600" b="1" dirty="0" smtClean="0"/>
              <a:t>SIEMBRA Y COSECHA DE AGUA – HUAYTARA NORTE, CENTRO Y SUR</a:t>
            </a:r>
            <a:endParaRPr lang="es-PE" sz="6600" b="1" dirty="0"/>
          </a:p>
        </p:txBody>
      </p:sp>
      <p:sp>
        <p:nvSpPr>
          <p:cNvPr id="6" name="Rectángulo 5"/>
          <p:cNvSpPr/>
          <p:nvPr/>
        </p:nvSpPr>
        <p:spPr>
          <a:xfrm>
            <a:off x="0" y="0"/>
            <a:ext cx="12192000" cy="389195"/>
          </a:xfrm>
          <a:prstGeom prst="rect">
            <a:avLst/>
          </a:prstGeom>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PE"/>
          </a:p>
        </p:txBody>
      </p:sp>
      <p:sp>
        <p:nvSpPr>
          <p:cNvPr id="7" name="Rectángulo 6"/>
          <p:cNvSpPr/>
          <p:nvPr/>
        </p:nvSpPr>
        <p:spPr>
          <a:xfrm>
            <a:off x="0" y="420129"/>
            <a:ext cx="12192000" cy="57665"/>
          </a:xfrm>
          <a:prstGeom prst="rect">
            <a:avLst/>
          </a:prstGeom>
          <a:solidFill>
            <a:srgbClr val="FFC000"/>
          </a:solidFill>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898770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562103" cy="6696470"/>
          </a:xfrm>
          <a:prstGeom prst="rect">
            <a:avLst/>
          </a:prstGeom>
        </p:spPr>
      </p:pic>
      <p:cxnSp>
        <p:nvCxnSpPr>
          <p:cNvPr id="7" name="Conector recto de flecha 6"/>
          <p:cNvCxnSpPr>
            <a:stCxn id="9" idx="1"/>
          </p:cNvCxnSpPr>
          <p:nvPr/>
        </p:nvCxnSpPr>
        <p:spPr>
          <a:xfrm flipH="1" flipV="1">
            <a:off x="6186240" y="3945506"/>
            <a:ext cx="1808898" cy="111347"/>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sp>
        <p:nvSpPr>
          <p:cNvPr id="9" name="CuadroTexto 8"/>
          <p:cNvSpPr txBox="1"/>
          <p:nvPr/>
        </p:nvSpPr>
        <p:spPr>
          <a:xfrm>
            <a:off x="7995138" y="3733687"/>
            <a:ext cx="39818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PE" sz="1200" dirty="0" smtClean="0"/>
              <a:t>DISTRITO SAN ANTONIO DE CUSICANCHA  (04 – Com. Camp.)</a:t>
            </a:r>
          </a:p>
          <a:p>
            <a:pPr marL="285750" indent="-285750">
              <a:buFont typeface="Arial" panose="020B0604020202020204" pitchFamily="34" charset="0"/>
              <a:buChar char="•"/>
            </a:pPr>
            <a:r>
              <a:rPr lang="es-PE" sz="1200" dirty="0" smtClean="0"/>
              <a:t>Reforestación: 250 Has</a:t>
            </a:r>
          </a:p>
          <a:p>
            <a:pPr marL="285750" indent="-285750">
              <a:buFont typeface="Arial" panose="020B0604020202020204" pitchFamily="34" charset="0"/>
              <a:buChar char="•"/>
            </a:pPr>
            <a:r>
              <a:rPr lang="es-PE" sz="1200" dirty="0" smtClean="0"/>
              <a:t>Reservorios: 12</a:t>
            </a:r>
            <a:endParaRPr lang="es-PE" sz="1200" dirty="0"/>
          </a:p>
        </p:txBody>
      </p:sp>
      <p:sp>
        <p:nvSpPr>
          <p:cNvPr id="11" name="CuadroTexto 10"/>
          <p:cNvSpPr txBox="1"/>
          <p:nvPr/>
        </p:nvSpPr>
        <p:spPr>
          <a:xfrm>
            <a:off x="7995138" y="4497791"/>
            <a:ext cx="39818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PE" sz="1200" dirty="0" smtClean="0"/>
              <a:t>DISTRITO QUITO ARMA</a:t>
            </a:r>
          </a:p>
          <a:p>
            <a:pPr marL="285750" indent="-285750">
              <a:buFont typeface="Arial" panose="020B0604020202020204" pitchFamily="34" charset="0"/>
              <a:buChar char="•"/>
            </a:pPr>
            <a:r>
              <a:rPr lang="es-PE" sz="1200" dirty="0" smtClean="0"/>
              <a:t>Reforestación: 250 Has</a:t>
            </a:r>
          </a:p>
          <a:p>
            <a:pPr marL="285750" indent="-285750">
              <a:buFont typeface="Arial" panose="020B0604020202020204" pitchFamily="34" charset="0"/>
              <a:buChar char="•"/>
            </a:pPr>
            <a:r>
              <a:rPr lang="es-PE" sz="1200" dirty="0" smtClean="0"/>
              <a:t>Reservorios: 12</a:t>
            </a:r>
            <a:endParaRPr lang="es-PE" sz="1200" dirty="0"/>
          </a:p>
        </p:txBody>
      </p:sp>
      <p:cxnSp>
        <p:nvCxnSpPr>
          <p:cNvPr id="12" name="Conector recto de flecha 11"/>
          <p:cNvCxnSpPr>
            <a:stCxn id="11" idx="1"/>
          </p:cNvCxnSpPr>
          <p:nvPr/>
        </p:nvCxnSpPr>
        <p:spPr>
          <a:xfrm flipH="1" flipV="1">
            <a:off x="5428360" y="3937653"/>
            <a:ext cx="2566778" cy="883304"/>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sp>
        <p:nvSpPr>
          <p:cNvPr id="14" name="CuadroTexto 13"/>
          <p:cNvSpPr txBox="1"/>
          <p:nvPr/>
        </p:nvSpPr>
        <p:spPr>
          <a:xfrm>
            <a:off x="8146994" y="5287022"/>
            <a:ext cx="3193177"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PE" sz="1200" dirty="0" smtClean="0"/>
              <a:t>DISTRITO HUAYACUNDO ARMA</a:t>
            </a:r>
          </a:p>
          <a:p>
            <a:pPr marL="285750" indent="-285750">
              <a:buFont typeface="Arial" panose="020B0604020202020204" pitchFamily="34" charset="0"/>
              <a:buChar char="•"/>
            </a:pPr>
            <a:r>
              <a:rPr lang="es-PE" sz="1200" dirty="0" smtClean="0"/>
              <a:t>Reforestación: 250 Has</a:t>
            </a:r>
          </a:p>
          <a:p>
            <a:pPr marL="285750" indent="-285750">
              <a:buFont typeface="Arial" panose="020B0604020202020204" pitchFamily="34" charset="0"/>
              <a:buChar char="•"/>
            </a:pPr>
            <a:r>
              <a:rPr lang="es-PE" sz="1200" dirty="0" smtClean="0"/>
              <a:t>Reservorios: 12</a:t>
            </a:r>
            <a:endParaRPr lang="es-PE" sz="1200" dirty="0"/>
          </a:p>
        </p:txBody>
      </p:sp>
      <p:cxnSp>
        <p:nvCxnSpPr>
          <p:cNvPr id="15" name="Conector recto de flecha 14"/>
          <p:cNvCxnSpPr>
            <a:stCxn id="14" idx="1"/>
          </p:cNvCxnSpPr>
          <p:nvPr/>
        </p:nvCxnSpPr>
        <p:spPr>
          <a:xfrm flipH="1" flipV="1">
            <a:off x="5749788" y="4213960"/>
            <a:ext cx="2397206" cy="1396228"/>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sp>
        <p:nvSpPr>
          <p:cNvPr id="18" name="CuadroTexto 17"/>
          <p:cNvSpPr txBox="1"/>
          <p:nvPr/>
        </p:nvSpPr>
        <p:spPr>
          <a:xfrm>
            <a:off x="8146869" y="6060869"/>
            <a:ext cx="3209573"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PE" sz="1200" dirty="0" smtClean="0"/>
              <a:t>DISTRITO HUAYTARA</a:t>
            </a:r>
          </a:p>
          <a:p>
            <a:pPr marL="285750" indent="-285750">
              <a:buFont typeface="Arial" panose="020B0604020202020204" pitchFamily="34" charset="0"/>
              <a:buChar char="•"/>
            </a:pPr>
            <a:r>
              <a:rPr lang="es-PE" sz="1200" dirty="0" smtClean="0"/>
              <a:t>Reforestación: 250 Has</a:t>
            </a:r>
          </a:p>
          <a:p>
            <a:pPr marL="285750" indent="-285750">
              <a:buFont typeface="Arial" panose="020B0604020202020204" pitchFamily="34" charset="0"/>
              <a:buChar char="•"/>
            </a:pPr>
            <a:r>
              <a:rPr lang="es-PE" sz="1200" dirty="0" smtClean="0"/>
              <a:t>Reservorios: 11</a:t>
            </a:r>
            <a:endParaRPr lang="es-PE" sz="1200" dirty="0"/>
          </a:p>
        </p:txBody>
      </p:sp>
      <p:cxnSp>
        <p:nvCxnSpPr>
          <p:cNvPr id="19" name="Conector recto de flecha 18"/>
          <p:cNvCxnSpPr>
            <a:stCxn id="18" idx="1"/>
          </p:cNvCxnSpPr>
          <p:nvPr/>
        </p:nvCxnSpPr>
        <p:spPr>
          <a:xfrm flipH="1" flipV="1">
            <a:off x="5420499" y="4437455"/>
            <a:ext cx="2726370" cy="1946580"/>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sp>
        <p:nvSpPr>
          <p:cNvPr id="24" name="Forma libre 23"/>
          <p:cNvSpPr/>
          <p:nvPr/>
        </p:nvSpPr>
        <p:spPr>
          <a:xfrm>
            <a:off x="3575221" y="3097428"/>
            <a:ext cx="3410465" cy="2240692"/>
          </a:xfrm>
          <a:custGeom>
            <a:avLst/>
            <a:gdLst>
              <a:gd name="connsiteX0" fmla="*/ 0 w 3352800"/>
              <a:gd name="connsiteY0" fmla="*/ 1416908 h 2249505"/>
              <a:gd name="connsiteX1" fmla="*/ 8237 w 3352800"/>
              <a:gd name="connsiteY1" fmla="*/ 1375719 h 2249505"/>
              <a:gd name="connsiteX2" fmla="*/ 24713 w 3352800"/>
              <a:gd name="connsiteY2" fmla="*/ 1351005 h 2249505"/>
              <a:gd name="connsiteX3" fmla="*/ 32951 w 3352800"/>
              <a:gd name="connsiteY3" fmla="*/ 1326292 h 2249505"/>
              <a:gd name="connsiteX4" fmla="*/ 65902 w 3352800"/>
              <a:gd name="connsiteY4" fmla="*/ 1276865 h 2249505"/>
              <a:gd name="connsiteX5" fmla="*/ 82378 w 3352800"/>
              <a:gd name="connsiteY5" fmla="*/ 1252151 h 2249505"/>
              <a:gd name="connsiteX6" fmla="*/ 98854 w 3352800"/>
              <a:gd name="connsiteY6" fmla="*/ 1227438 h 2249505"/>
              <a:gd name="connsiteX7" fmla="*/ 123567 w 3352800"/>
              <a:gd name="connsiteY7" fmla="*/ 1169773 h 2249505"/>
              <a:gd name="connsiteX8" fmla="*/ 140043 w 3352800"/>
              <a:gd name="connsiteY8" fmla="*/ 1120346 h 2249505"/>
              <a:gd name="connsiteX9" fmla="*/ 148281 w 3352800"/>
              <a:gd name="connsiteY9" fmla="*/ 955589 h 2249505"/>
              <a:gd name="connsiteX10" fmla="*/ 164756 w 3352800"/>
              <a:gd name="connsiteY10" fmla="*/ 906162 h 2249505"/>
              <a:gd name="connsiteX11" fmla="*/ 214183 w 3352800"/>
              <a:gd name="connsiteY11" fmla="*/ 873211 h 2249505"/>
              <a:gd name="connsiteX12" fmla="*/ 263610 w 3352800"/>
              <a:gd name="connsiteY12" fmla="*/ 856735 h 2249505"/>
              <a:gd name="connsiteX13" fmla="*/ 288324 w 3352800"/>
              <a:gd name="connsiteY13" fmla="*/ 848497 h 2249505"/>
              <a:gd name="connsiteX14" fmla="*/ 345989 w 3352800"/>
              <a:gd name="connsiteY14" fmla="*/ 823784 h 2249505"/>
              <a:gd name="connsiteX15" fmla="*/ 395416 w 3352800"/>
              <a:gd name="connsiteY15" fmla="*/ 790832 h 2249505"/>
              <a:gd name="connsiteX16" fmla="*/ 444843 w 3352800"/>
              <a:gd name="connsiteY16" fmla="*/ 774357 h 2249505"/>
              <a:gd name="connsiteX17" fmla="*/ 469556 w 3352800"/>
              <a:gd name="connsiteY17" fmla="*/ 757881 h 2249505"/>
              <a:gd name="connsiteX18" fmla="*/ 543697 w 3352800"/>
              <a:gd name="connsiteY18" fmla="*/ 749643 h 2249505"/>
              <a:gd name="connsiteX19" fmla="*/ 576648 w 3352800"/>
              <a:gd name="connsiteY19" fmla="*/ 741405 h 2249505"/>
              <a:gd name="connsiteX20" fmla="*/ 601362 w 3352800"/>
              <a:gd name="connsiteY20" fmla="*/ 724930 h 2249505"/>
              <a:gd name="connsiteX21" fmla="*/ 634313 w 3352800"/>
              <a:gd name="connsiteY21" fmla="*/ 716692 h 2249505"/>
              <a:gd name="connsiteX22" fmla="*/ 988540 w 3352800"/>
              <a:gd name="connsiteY22" fmla="*/ 708454 h 2249505"/>
              <a:gd name="connsiteX23" fmla="*/ 1087394 w 3352800"/>
              <a:gd name="connsiteY23" fmla="*/ 675503 h 2249505"/>
              <a:gd name="connsiteX24" fmla="*/ 1136821 w 3352800"/>
              <a:gd name="connsiteY24" fmla="*/ 659027 h 2249505"/>
              <a:gd name="connsiteX25" fmla="*/ 1169773 w 3352800"/>
              <a:gd name="connsiteY25" fmla="*/ 642551 h 2249505"/>
              <a:gd name="connsiteX26" fmla="*/ 1210962 w 3352800"/>
              <a:gd name="connsiteY26" fmla="*/ 634314 h 2249505"/>
              <a:gd name="connsiteX27" fmla="*/ 1235675 w 3352800"/>
              <a:gd name="connsiteY27" fmla="*/ 626076 h 2249505"/>
              <a:gd name="connsiteX28" fmla="*/ 1276864 w 3352800"/>
              <a:gd name="connsiteY28" fmla="*/ 617838 h 2249505"/>
              <a:gd name="connsiteX29" fmla="*/ 1301578 w 3352800"/>
              <a:gd name="connsiteY29" fmla="*/ 601362 h 2249505"/>
              <a:gd name="connsiteX30" fmla="*/ 1351005 w 3352800"/>
              <a:gd name="connsiteY30" fmla="*/ 584887 h 2249505"/>
              <a:gd name="connsiteX31" fmla="*/ 1375719 w 3352800"/>
              <a:gd name="connsiteY31" fmla="*/ 568411 h 2249505"/>
              <a:gd name="connsiteX32" fmla="*/ 1433383 w 3352800"/>
              <a:gd name="connsiteY32" fmla="*/ 551935 h 2249505"/>
              <a:gd name="connsiteX33" fmla="*/ 1466335 w 3352800"/>
              <a:gd name="connsiteY33" fmla="*/ 535459 h 2249505"/>
              <a:gd name="connsiteX34" fmla="*/ 1532237 w 3352800"/>
              <a:gd name="connsiteY34" fmla="*/ 518984 h 2249505"/>
              <a:gd name="connsiteX35" fmla="*/ 1565189 w 3352800"/>
              <a:gd name="connsiteY35" fmla="*/ 510746 h 2249505"/>
              <a:gd name="connsiteX36" fmla="*/ 1606378 w 3352800"/>
              <a:gd name="connsiteY36" fmla="*/ 502508 h 2249505"/>
              <a:gd name="connsiteX37" fmla="*/ 1655805 w 3352800"/>
              <a:gd name="connsiteY37" fmla="*/ 477795 h 2249505"/>
              <a:gd name="connsiteX38" fmla="*/ 1680519 w 3352800"/>
              <a:gd name="connsiteY38" fmla="*/ 469557 h 2249505"/>
              <a:gd name="connsiteX39" fmla="*/ 1729946 w 3352800"/>
              <a:gd name="connsiteY39" fmla="*/ 436605 h 2249505"/>
              <a:gd name="connsiteX40" fmla="*/ 1985319 w 3352800"/>
              <a:gd name="connsiteY40" fmla="*/ 411892 h 2249505"/>
              <a:gd name="connsiteX41" fmla="*/ 2018270 w 3352800"/>
              <a:gd name="connsiteY41" fmla="*/ 403654 h 2249505"/>
              <a:gd name="connsiteX42" fmla="*/ 2042983 w 3352800"/>
              <a:gd name="connsiteY42" fmla="*/ 387178 h 2249505"/>
              <a:gd name="connsiteX43" fmla="*/ 2067697 w 3352800"/>
              <a:gd name="connsiteY43" fmla="*/ 378941 h 2249505"/>
              <a:gd name="connsiteX44" fmla="*/ 2092410 w 3352800"/>
              <a:gd name="connsiteY44" fmla="*/ 362465 h 2249505"/>
              <a:gd name="connsiteX45" fmla="*/ 2117124 w 3352800"/>
              <a:gd name="connsiteY45" fmla="*/ 354227 h 2249505"/>
              <a:gd name="connsiteX46" fmla="*/ 2133600 w 3352800"/>
              <a:gd name="connsiteY46" fmla="*/ 329514 h 2249505"/>
              <a:gd name="connsiteX47" fmla="*/ 2158313 w 3352800"/>
              <a:gd name="connsiteY47" fmla="*/ 313038 h 2249505"/>
              <a:gd name="connsiteX48" fmla="*/ 2166551 w 3352800"/>
              <a:gd name="connsiteY48" fmla="*/ 288324 h 2249505"/>
              <a:gd name="connsiteX49" fmla="*/ 2224216 w 3352800"/>
              <a:gd name="connsiteY49" fmla="*/ 214184 h 2249505"/>
              <a:gd name="connsiteX50" fmla="*/ 2273643 w 3352800"/>
              <a:gd name="connsiteY50" fmla="*/ 181232 h 2249505"/>
              <a:gd name="connsiteX51" fmla="*/ 2298356 w 3352800"/>
              <a:gd name="connsiteY51" fmla="*/ 164757 h 2249505"/>
              <a:gd name="connsiteX52" fmla="*/ 2323070 w 3352800"/>
              <a:gd name="connsiteY52" fmla="*/ 148281 h 2249505"/>
              <a:gd name="connsiteX53" fmla="*/ 2347783 w 3352800"/>
              <a:gd name="connsiteY53" fmla="*/ 140043 h 2249505"/>
              <a:gd name="connsiteX54" fmla="*/ 2372497 w 3352800"/>
              <a:gd name="connsiteY54" fmla="*/ 123568 h 2249505"/>
              <a:gd name="connsiteX55" fmla="*/ 2421924 w 3352800"/>
              <a:gd name="connsiteY55" fmla="*/ 107092 h 2249505"/>
              <a:gd name="connsiteX56" fmla="*/ 2446637 w 3352800"/>
              <a:gd name="connsiteY56" fmla="*/ 98854 h 2249505"/>
              <a:gd name="connsiteX57" fmla="*/ 2471351 w 3352800"/>
              <a:gd name="connsiteY57" fmla="*/ 90616 h 2249505"/>
              <a:gd name="connsiteX58" fmla="*/ 2520778 w 3352800"/>
              <a:gd name="connsiteY58" fmla="*/ 57665 h 2249505"/>
              <a:gd name="connsiteX59" fmla="*/ 2570205 w 3352800"/>
              <a:gd name="connsiteY59" fmla="*/ 41189 h 2249505"/>
              <a:gd name="connsiteX60" fmla="*/ 2594919 w 3352800"/>
              <a:gd name="connsiteY60" fmla="*/ 32951 h 2249505"/>
              <a:gd name="connsiteX61" fmla="*/ 2619632 w 3352800"/>
              <a:gd name="connsiteY61" fmla="*/ 16476 h 2249505"/>
              <a:gd name="connsiteX62" fmla="*/ 2677297 w 3352800"/>
              <a:gd name="connsiteY62" fmla="*/ 8238 h 2249505"/>
              <a:gd name="connsiteX63" fmla="*/ 2718486 w 3352800"/>
              <a:gd name="connsiteY63" fmla="*/ 0 h 2249505"/>
              <a:gd name="connsiteX64" fmla="*/ 2891481 w 3352800"/>
              <a:gd name="connsiteY64" fmla="*/ 8238 h 2249505"/>
              <a:gd name="connsiteX65" fmla="*/ 2916194 w 3352800"/>
              <a:gd name="connsiteY65" fmla="*/ 16476 h 2249505"/>
              <a:gd name="connsiteX66" fmla="*/ 3031524 w 3352800"/>
              <a:gd name="connsiteY66" fmla="*/ 24714 h 2249505"/>
              <a:gd name="connsiteX67" fmla="*/ 3130378 w 3352800"/>
              <a:gd name="connsiteY67" fmla="*/ 49427 h 2249505"/>
              <a:gd name="connsiteX68" fmla="*/ 3155092 w 3352800"/>
              <a:gd name="connsiteY68" fmla="*/ 65903 h 2249505"/>
              <a:gd name="connsiteX69" fmla="*/ 3204519 w 3352800"/>
              <a:gd name="connsiteY69" fmla="*/ 82378 h 2249505"/>
              <a:gd name="connsiteX70" fmla="*/ 3229232 w 3352800"/>
              <a:gd name="connsiteY70" fmla="*/ 90616 h 2249505"/>
              <a:gd name="connsiteX71" fmla="*/ 3253946 w 3352800"/>
              <a:gd name="connsiteY71" fmla="*/ 115330 h 2249505"/>
              <a:gd name="connsiteX72" fmla="*/ 3278659 w 3352800"/>
              <a:gd name="connsiteY72" fmla="*/ 131805 h 2249505"/>
              <a:gd name="connsiteX73" fmla="*/ 3319848 w 3352800"/>
              <a:gd name="connsiteY73" fmla="*/ 172995 h 2249505"/>
              <a:gd name="connsiteX74" fmla="*/ 3344562 w 3352800"/>
              <a:gd name="connsiteY74" fmla="*/ 222422 h 2249505"/>
              <a:gd name="connsiteX75" fmla="*/ 3352800 w 3352800"/>
              <a:gd name="connsiteY75" fmla="*/ 247135 h 2249505"/>
              <a:gd name="connsiteX76" fmla="*/ 3344562 w 3352800"/>
              <a:gd name="connsiteY76" fmla="*/ 378941 h 2249505"/>
              <a:gd name="connsiteX77" fmla="*/ 3303373 w 3352800"/>
              <a:gd name="connsiteY77" fmla="*/ 453081 h 2249505"/>
              <a:gd name="connsiteX78" fmla="*/ 3253946 w 3352800"/>
              <a:gd name="connsiteY78" fmla="*/ 502508 h 2249505"/>
              <a:gd name="connsiteX79" fmla="*/ 3204519 w 3352800"/>
              <a:gd name="connsiteY79" fmla="*/ 518984 h 2249505"/>
              <a:gd name="connsiteX80" fmla="*/ 3155092 w 3352800"/>
              <a:gd name="connsiteY80" fmla="*/ 543697 h 2249505"/>
              <a:gd name="connsiteX81" fmla="*/ 3105664 w 3352800"/>
              <a:gd name="connsiteY81" fmla="*/ 576649 h 2249505"/>
              <a:gd name="connsiteX82" fmla="*/ 3056237 w 3352800"/>
              <a:gd name="connsiteY82" fmla="*/ 617838 h 2249505"/>
              <a:gd name="connsiteX83" fmla="*/ 3031524 w 3352800"/>
              <a:gd name="connsiteY83" fmla="*/ 634314 h 2249505"/>
              <a:gd name="connsiteX84" fmla="*/ 2982097 w 3352800"/>
              <a:gd name="connsiteY84" fmla="*/ 667265 h 2249505"/>
              <a:gd name="connsiteX85" fmla="*/ 2924432 w 3352800"/>
              <a:gd name="connsiteY85" fmla="*/ 700216 h 2249505"/>
              <a:gd name="connsiteX86" fmla="*/ 2875005 w 3352800"/>
              <a:gd name="connsiteY86" fmla="*/ 733168 h 2249505"/>
              <a:gd name="connsiteX87" fmla="*/ 2817340 w 3352800"/>
              <a:gd name="connsiteY87" fmla="*/ 766119 h 2249505"/>
              <a:gd name="connsiteX88" fmla="*/ 2800864 w 3352800"/>
              <a:gd name="connsiteY88" fmla="*/ 790832 h 2249505"/>
              <a:gd name="connsiteX89" fmla="*/ 2759675 w 3352800"/>
              <a:gd name="connsiteY89" fmla="*/ 840259 h 2249505"/>
              <a:gd name="connsiteX90" fmla="*/ 2751437 w 3352800"/>
              <a:gd name="connsiteY90" fmla="*/ 864973 h 2249505"/>
              <a:gd name="connsiteX91" fmla="*/ 2734962 w 3352800"/>
              <a:gd name="connsiteY91" fmla="*/ 889687 h 2249505"/>
              <a:gd name="connsiteX92" fmla="*/ 2710248 w 3352800"/>
              <a:gd name="connsiteY92" fmla="*/ 947351 h 2249505"/>
              <a:gd name="connsiteX93" fmla="*/ 2693773 w 3352800"/>
              <a:gd name="connsiteY93" fmla="*/ 996778 h 2249505"/>
              <a:gd name="connsiteX94" fmla="*/ 2685535 w 3352800"/>
              <a:gd name="connsiteY94" fmla="*/ 1029730 h 2249505"/>
              <a:gd name="connsiteX95" fmla="*/ 2652583 w 3352800"/>
              <a:gd name="connsiteY95" fmla="*/ 1079157 h 2249505"/>
              <a:gd name="connsiteX96" fmla="*/ 2644346 w 3352800"/>
              <a:gd name="connsiteY96" fmla="*/ 1103870 h 2249505"/>
              <a:gd name="connsiteX97" fmla="*/ 2619632 w 3352800"/>
              <a:gd name="connsiteY97" fmla="*/ 1120346 h 2249505"/>
              <a:gd name="connsiteX98" fmla="*/ 2603156 w 3352800"/>
              <a:gd name="connsiteY98" fmla="*/ 1145059 h 2249505"/>
              <a:gd name="connsiteX99" fmla="*/ 2594919 w 3352800"/>
              <a:gd name="connsiteY99" fmla="*/ 1169773 h 2249505"/>
              <a:gd name="connsiteX100" fmla="*/ 2545492 w 3352800"/>
              <a:gd name="connsiteY100" fmla="*/ 1202724 h 2249505"/>
              <a:gd name="connsiteX101" fmla="*/ 2537254 w 3352800"/>
              <a:gd name="connsiteY101" fmla="*/ 1227438 h 2249505"/>
              <a:gd name="connsiteX102" fmla="*/ 2487827 w 3352800"/>
              <a:gd name="connsiteY102" fmla="*/ 1260389 h 2249505"/>
              <a:gd name="connsiteX103" fmla="*/ 2413686 w 3352800"/>
              <a:gd name="connsiteY103" fmla="*/ 1318054 h 2249505"/>
              <a:gd name="connsiteX104" fmla="*/ 2364259 w 3352800"/>
              <a:gd name="connsiteY104" fmla="*/ 1351005 h 2249505"/>
              <a:gd name="connsiteX105" fmla="*/ 2339546 w 3352800"/>
              <a:gd name="connsiteY105" fmla="*/ 1359243 h 2249505"/>
              <a:gd name="connsiteX106" fmla="*/ 2281881 w 3352800"/>
              <a:gd name="connsiteY106" fmla="*/ 1375719 h 2249505"/>
              <a:gd name="connsiteX107" fmla="*/ 2257167 w 3352800"/>
              <a:gd name="connsiteY107" fmla="*/ 1392195 h 2249505"/>
              <a:gd name="connsiteX108" fmla="*/ 2199502 w 3352800"/>
              <a:gd name="connsiteY108" fmla="*/ 1408670 h 2249505"/>
              <a:gd name="connsiteX109" fmla="*/ 2150075 w 3352800"/>
              <a:gd name="connsiteY109" fmla="*/ 1425146 h 2249505"/>
              <a:gd name="connsiteX110" fmla="*/ 2059459 w 3352800"/>
              <a:gd name="connsiteY110" fmla="*/ 1441622 h 2249505"/>
              <a:gd name="connsiteX111" fmla="*/ 2034746 w 3352800"/>
              <a:gd name="connsiteY111" fmla="*/ 1449859 h 2249505"/>
              <a:gd name="connsiteX112" fmla="*/ 1935892 w 3352800"/>
              <a:gd name="connsiteY112" fmla="*/ 1458097 h 2249505"/>
              <a:gd name="connsiteX113" fmla="*/ 1886464 w 3352800"/>
              <a:gd name="connsiteY113" fmla="*/ 1474573 h 2249505"/>
              <a:gd name="connsiteX114" fmla="*/ 1861751 w 3352800"/>
              <a:gd name="connsiteY114" fmla="*/ 1482811 h 2249505"/>
              <a:gd name="connsiteX115" fmla="*/ 1812324 w 3352800"/>
              <a:gd name="connsiteY115" fmla="*/ 1507524 h 2249505"/>
              <a:gd name="connsiteX116" fmla="*/ 1795848 w 3352800"/>
              <a:gd name="connsiteY116" fmla="*/ 1532238 h 2249505"/>
              <a:gd name="connsiteX117" fmla="*/ 1771135 w 3352800"/>
              <a:gd name="connsiteY117" fmla="*/ 1548714 h 2249505"/>
              <a:gd name="connsiteX118" fmla="*/ 1738183 w 3352800"/>
              <a:gd name="connsiteY118" fmla="*/ 1598141 h 2249505"/>
              <a:gd name="connsiteX119" fmla="*/ 1721708 w 3352800"/>
              <a:gd name="connsiteY119" fmla="*/ 1622854 h 2249505"/>
              <a:gd name="connsiteX120" fmla="*/ 1696994 w 3352800"/>
              <a:gd name="connsiteY120" fmla="*/ 1696995 h 2249505"/>
              <a:gd name="connsiteX121" fmla="*/ 1688756 w 3352800"/>
              <a:gd name="connsiteY121" fmla="*/ 1721708 h 2249505"/>
              <a:gd name="connsiteX122" fmla="*/ 1672281 w 3352800"/>
              <a:gd name="connsiteY122" fmla="*/ 1746422 h 2249505"/>
              <a:gd name="connsiteX123" fmla="*/ 1639329 w 3352800"/>
              <a:gd name="connsiteY123" fmla="*/ 1820562 h 2249505"/>
              <a:gd name="connsiteX124" fmla="*/ 1614616 w 3352800"/>
              <a:gd name="connsiteY124" fmla="*/ 1902941 h 2249505"/>
              <a:gd name="connsiteX125" fmla="*/ 1598140 w 3352800"/>
              <a:gd name="connsiteY125" fmla="*/ 1927654 h 2249505"/>
              <a:gd name="connsiteX126" fmla="*/ 1581664 w 3352800"/>
              <a:gd name="connsiteY126" fmla="*/ 1977081 h 2249505"/>
              <a:gd name="connsiteX127" fmla="*/ 1565189 w 3352800"/>
              <a:gd name="connsiteY127" fmla="*/ 2001795 h 2249505"/>
              <a:gd name="connsiteX128" fmla="*/ 1515762 w 3352800"/>
              <a:gd name="connsiteY128" fmla="*/ 2100649 h 2249505"/>
              <a:gd name="connsiteX129" fmla="*/ 1491048 w 3352800"/>
              <a:gd name="connsiteY129" fmla="*/ 2108887 h 2249505"/>
              <a:gd name="connsiteX130" fmla="*/ 1466335 w 3352800"/>
              <a:gd name="connsiteY130" fmla="*/ 2133600 h 2249505"/>
              <a:gd name="connsiteX131" fmla="*/ 1449859 w 3352800"/>
              <a:gd name="connsiteY131" fmla="*/ 2158314 h 2249505"/>
              <a:gd name="connsiteX132" fmla="*/ 1375719 w 3352800"/>
              <a:gd name="connsiteY132" fmla="*/ 2199503 h 2249505"/>
              <a:gd name="connsiteX133" fmla="*/ 1326292 w 3352800"/>
              <a:gd name="connsiteY133" fmla="*/ 2224216 h 2249505"/>
              <a:gd name="connsiteX134" fmla="*/ 1252151 w 3352800"/>
              <a:gd name="connsiteY134" fmla="*/ 2232454 h 2249505"/>
              <a:gd name="connsiteX135" fmla="*/ 1013254 w 3352800"/>
              <a:gd name="connsiteY135" fmla="*/ 2232454 h 2249505"/>
              <a:gd name="connsiteX136" fmla="*/ 988540 w 3352800"/>
              <a:gd name="connsiteY136" fmla="*/ 2207741 h 2249505"/>
              <a:gd name="connsiteX137" fmla="*/ 972064 w 3352800"/>
              <a:gd name="connsiteY137" fmla="*/ 2183027 h 2249505"/>
              <a:gd name="connsiteX138" fmla="*/ 947351 w 3352800"/>
              <a:gd name="connsiteY138" fmla="*/ 2150076 h 2249505"/>
              <a:gd name="connsiteX139" fmla="*/ 914400 w 3352800"/>
              <a:gd name="connsiteY139" fmla="*/ 2100649 h 2249505"/>
              <a:gd name="connsiteX140" fmla="*/ 906162 w 3352800"/>
              <a:gd name="connsiteY140" fmla="*/ 2075935 h 2249505"/>
              <a:gd name="connsiteX141" fmla="*/ 889686 w 3352800"/>
              <a:gd name="connsiteY141" fmla="*/ 2018270 h 2249505"/>
              <a:gd name="connsiteX142" fmla="*/ 856735 w 3352800"/>
              <a:gd name="connsiteY142" fmla="*/ 1944130 h 2249505"/>
              <a:gd name="connsiteX143" fmla="*/ 840259 w 3352800"/>
              <a:gd name="connsiteY143" fmla="*/ 1894703 h 2249505"/>
              <a:gd name="connsiteX144" fmla="*/ 823783 w 3352800"/>
              <a:gd name="connsiteY144" fmla="*/ 1837038 h 2249505"/>
              <a:gd name="connsiteX145" fmla="*/ 807308 w 3352800"/>
              <a:gd name="connsiteY145" fmla="*/ 1804087 h 2249505"/>
              <a:gd name="connsiteX146" fmla="*/ 774356 w 3352800"/>
              <a:gd name="connsiteY146" fmla="*/ 1729946 h 2249505"/>
              <a:gd name="connsiteX147" fmla="*/ 724929 w 3352800"/>
              <a:gd name="connsiteY147" fmla="*/ 1631092 h 2249505"/>
              <a:gd name="connsiteX148" fmla="*/ 675502 w 3352800"/>
              <a:gd name="connsiteY148" fmla="*/ 1581665 h 2249505"/>
              <a:gd name="connsiteX149" fmla="*/ 650789 w 3352800"/>
              <a:gd name="connsiteY149" fmla="*/ 1573427 h 2249505"/>
              <a:gd name="connsiteX150" fmla="*/ 593124 w 3352800"/>
              <a:gd name="connsiteY150" fmla="*/ 1540476 h 2249505"/>
              <a:gd name="connsiteX151" fmla="*/ 502508 w 3352800"/>
              <a:gd name="connsiteY151" fmla="*/ 1524000 h 2249505"/>
              <a:gd name="connsiteX152" fmla="*/ 469556 w 3352800"/>
              <a:gd name="connsiteY152" fmla="*/ 1515762 h 2249505"/>
              <a:gd name="connsiteX153" fmla="*/ 420129 w 3352800"/>
              <a:gd name="connsiteY153" fmla="*/ 1499287 h 2249505"/>
              <a:gd name="connsiteX154" fmla="*/ 255373 w 3352800"/>
              <a:gd name="connsiteY154" fmla="*/ 1491049 h 2249505"/>
              <a:gd name="connsiteX155" fmla="*/ 164756 w 3352800"/>
              <a:gd name="connsiteY155" fmla="*/ 1466335 h 2249505"/>
              <a:gd name="connsiteX156" fmla="*/ 140043 w 3352800"/>
              <a:gd name="connsiteY156" fmla="*/ 1458097 h 2249505"/>
              <a:gd name="connsiteX157" fmla="*/ 115329 w 3352800"/>
              <a:gd name="connsiteY157" fmla="*/ 1449859 h 2249505"/>
              <a:gd name="connsiteX158" fmla="*/ 90616 w 3352800"/>
              <a:gd name="connsiteY158" fmla="*/ 1433384 h 2249505"/>
              <a:gd name="connsiteX159" fmla="*/ 74140 w 3352800"/>
              <a:gd name="connsiteY159" fmla="*/ 1408670 h 2249505"/>
              <a:gd name="connsiteX160" fmla="*/ 49427 w 3352800"/>
              <a:gd name="connsiteY160" fmla="*/ 1383957 h 2249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3352800" h="2249505">
                <a:moveTo>
                  <a:pt x="0" y="1416908"/>
                </a:moveTo>
                <a:cubicBezTo>
                  <a:pt x="2746" y="1403178"/>
                  <a:pt x="3321" y="1388829"/>
                  <a:pt x="8237" y="1375719"/>
                </a:cubicBezTo>
                <a:cubicBezTo>
                  <a:pt x="11713" y="1366449"/>
                  <a:pt x="20285" y="1359861"/>
                  <a:pt x="24713" y="1351005"/>
                </a:cubicBezTo>
                <a:cubicBezTo>
                  <a:pt x="28596" y="1343238"/>
                  <a:pt x="28734" y="1333883"/>
                  <a:pt x="32951" y="1326292"/>
                </a:cubicBezTo>
                <a:cubicBezTo>
                  <a:pt x="42567" y="1308983"/>
                  <a:pt x="54918" y="1293341"/>
                  <a:pt x="65902" y="1276865"/>
                </a:cubicBezTo>
                <a:lnTo>
                  <a:pt x="82378" y="1252151"/>
                </a:lnTo>
                <a:lnTo>
                  <a:pt x="98854" y="1227438"/>
                </a:lnTo>
                <a:cubicBezTo>
                  <a:pt x="125370" y="1147889"/>
                  <a:pt x="82852" y="1271562"/>
                  <a:pt x="123567" y="1169773"/>
                </a:cubicBezTo>
                <a:cubicBezTo>
                  <a:pt x="130017" y="1153648"/>
                  <a:pt x="140043" y="1120346"/>
                  <a:pt x="140043" y="1120346"/>
                </a:cubicBezTo>
                <a:cubicBezTo>
                  <a:pt x="142789" y="1065427"/>
                  <a:pt x="141978" y="1010214"/>
                  <a:pt x="148281" y="955589"/>
                </a:cubicBezTo>
                <a:cubicBezTo>
                  <a:pt x="150272" y="938337"/>
                  <a:pt x="150306" y="915795"/>
                  <a:pt x="164756" y="906162"/>
                </a:cubicBezTo>
                <a:cubicBezTo>
                  <a:pt x="181232" y="895178"/>
                  <a:pt x="195398" y="879473"/>
                  <a:pt x="214183" y="873211"/>
                </a:cubicBezTo>
                <a:lnTo>
                  <a:pt x="263610" y="856735"/>
                </a:lnTo>
                <a:cubicBezTo>
                  <a:pt x="271848" y="853989"/>
                  <a:pt x="280557" y="852380"/>
                  <a:pt x="288324" y="848497"/>
                </a:cubicBezTo>
                <a:cubicBezTo>
                  <a:pt x="329042" y="828139"/>
                  <a:pt x="309625" y="835905"/>
                  <a:pt x="345989" y="823784"/>
                </a:cubicBezTo>
                <a:cubicBezTo>
                  <a:pt x="362465" y="812800"/>
                  <a:pt x="376631" y="797094"/>
                  <a:pt x="395416" y="790832"/>
                </a:cubicBezTo>
                <a:lnTo>
                  <a:pt x="444843" y="774357"/>
                </a:lnTo>
                <a:cubicBezTo>
                  <a:pt x="453081" y="768865"/>
                  <a:pt x="459951" y="760282"/>
                  <a:pt x="469556" y="757881"/>
                </a:cubicBezTo>
                <a:cubicBezTo>
                  <a:pt x="493679" y="751850"/>
                  <a:pt x="519120" y="753424"/>
                  <a:pt x="543697" y="749643"/>
                </a:cubicBezTo>
                <a:cubicBezTo>
                  <a:pt x="554887" y="747921"/>
                  <a:pt x="565664" y="744151"/>
                  <a:pt x="576648" y="741405"/>
                </a:cubicBezTo>
                <a:cubicBezTo>
                  <a:pt x="584886" y="735913"/>
                  <a:pt x="592262" y="728830"/>
                  <a:pt x="601362" y="724930"/>
                </a:cubicBezTo>
                <a:cubicBezTo>
                  <a:pt x="611768" y="720470"/>
                  <a:pt x="623002" y="717173"/>
                  <a:pt x="634313" y="716692"/>
                </a:cubicBezTo>
                <a:cubicBezTo>
                  <a:pt x="752314" y="711671"/>
                  <a:pt x="870464" y="711200"/>
                  <a:pt x="988540" y="708454"/>
                </a:cubicBezTo>
                <a:lnTo>
                  <a:pt x="1087394" y="675503"/>
                </a:lnTo>
                <a:cubicBezTo>
                  <a:pt x="1087396" y="675502"/>
                  <a:pt x="1136818" y="659028"/>
                  <a:pt x="1136821" y="659027"/>
                </a:cubicBezTo>
                <a:cubicBezTo>
                  <a:pt x="1147805" y="653535"/>
                  <a:pt x="1158123" y="646434"/>
                  <a:pt x="1169773" y="642551"/>
                </a:cubicBezTo>
                <a:cubicBezTo>
                  <a:pt x="1183056" y="638123"/>
                  <a:pt x="1197379" y="637710"/>
                  <a:pt x="1210962" y="634314"/>
                </a:cubicBezTo>
                <a:cubicBezTo>
                  <a:pt x="1219386" y="632208"/>
                  <a:pt x="1227251" y="628182"/>
                  <a:pt x="1235675" y="626076"/>
                </a:cubicBezTo>
                <a:cubicBezTo>
                  <a:pt x="1249259" y="622680"/>
                  <a:pt x="1263134" y="620584"/>
                  <a:pt x="1276864" y="617838"/>
                </a:cubicBezTo>
                <a:cubicBezTo>
                  <a:pt x="1285102" y="612346"/>
                  <a:pt x="1292530" y="605383"/>
                  <a:pt x="1301578" y="601362"/>
                </a:cubicBezTo>
                <a:cubicBezTo>
                  <a:pt x="1317448" y="594309"/>
                  <a:pt x="1351005" y="584887"/>
                  <a:pt x="1351005" y="584887"/>
                </a:cubicBezTo>
                <a:cubicBezTo>
                  <a:pt x="1359243" y="579395"/>
                  <a:pt x="1366863" y="572839"/>
                  <a:pt x="1375719" y="568411"/>
                </a:cubicBezTo>
                <a:cubicBezTo>
                  <a:pt x="1395635" y="558453"/>
                  <a:pt x="1412267" y="559854"/>
                  <a:pt x="1433383" y="551935"/>
                </a:cubicBezTo>
                <a:cubicBezTo>
                  <a:pt x="1444882" y="547623"/>
                  <a:pt x="1454685" y="539342"/>
                  <a:pt x="1466335" y="535459"/>
                </a:cubicBezTo>
                <a:cubicBezTo>
                  <a:pt x="1487816" y="528299"/>
                  <a:pt x="1510270" y="524476"/>
                  <a:pt x="1532237" y="518984"/>
                </a:cubicBezTo>
                <a:cubicBezTo>
                  <a:pt x="1543221" y="516238"/>
                  <a:pt x="1554087" y="512966"/>
                  <a:pt x="1565189" y="510746"/>
                </a:cubicBezTo>
                <a:cubicBezTo>
                  <a:pt x="1578919" y="508000"/>
                  <a:pt x="1592794" y="505904"/>
                  <a:pt x="1606378" y="502508"/>
                </a:cubicBezTo>
                <a:cubicBezTo>
                  <a:pt x="1647791" y="492154"/>
                  <a:pt x="1615536" y="497929"/>
                  <a:pt x="1655805" y="477795"/>
                </a:cubicBezTo>
                <a:cubicBezTo>
                  <a:pt x="1663572" y="473912"/>
                  <a:pt x="1672281" y="472303"/>
                  <a:pt x="1680519" y="469557"/>
                </a:cubicBezTo>
                <a:cubicBezTo>
                  <a:pt x="1696995" y="458573"/>
                  <a:pt x="1711161" y="442867"/>
                  <a:pt x="1729946" y="436605"/>
                </a:cubicBezTo>
                <a:cubicBezTo>
                  <a:pt x="1844551" y="398405"/>
                  <a:pt x="1762020" y="420824"/>
                  <a:pt x="1985319" y="411892"/>
                </a:cubicBezTo>
                <a:cubicBezTo>
                  <a:pt x="1996303" y="409146"/>
                  <a:pt x="2007864" y="408114"/>
                  <a:pt x="2018270" y="403654"/>
                </a:cubicBezTo>
                <a:cubicBezTo>
                  <a:pt x="2027370" y="399754"/>
                  <a:pt x="2034128" y="391606"/>
                  <a:pt x="2042983" y="387178"/>
                </a:cubicBezTo>
                <a:cubicBezTo>
                  <a:pt x="2050750" y="383295"/>
                  <a:pt x="2059459" y="381687"/>
                  <a:pt x="2067697" y="378941"/>
                </a:cubicBezTo>
                <a:cubicBezTo>
                  <a:pt x="2075935" y="373449"/>
                  <a:pt x="2083555" y="366893"/>
                  <a:pt x="2092410" y="362465"/>
                </a:cubicBezTo>
                <a:cubicBezTo>
                  <a:pt x="2100177" y="358582"/>
                  <a:pt x="2110343" y="359652"/>
                  <a:pt x="2117124" y="354227"/>
                </a:cubicBezTo>
                <a:cubicBezTo>
                  <a:pt x="2124855" y="348042"/>
                  <a:pt x="2126599" y="336515"/>
                  <a:pt x="2133600" y="329514"/>
                </a:cubicBezTo>
                <a:cubicBezTo>
                  <a:pt x="2140601" y="322513"/>
                  <a:pt x="2150075" y="318530"/>
                  <a:pt x="2158313" y="313038"/>
                </a:cubicBezTo>
                <a:cubicBezTo>
                  <a:pt x="2161059" y="304800"/>
                  <a:pt x="2162334" y="295915"/>
                  <a:pt x="2166551" y="288324"/>
                </a:cubicBezTo>
                <a:cubicBezTo>
                  <a:pt x="2180095" y="263945"/>
                  <a:pt x="2200720" y="232458"/>
                  <a:pt x="2224216" y="214184"/>
                </a:cubicBezTo>
                <a:cubicBezTo>
                  <a:pt x="2239846" y="202027"/>
                  <a:pt x="2257167" y="192216"/>
                  <a:pt x="2273643" y="181232"/>
                </a:cubicBezTo>
                <a:lnTo>
                  <a:pt x="2298356" y="164757"/>
                </a:lnTo>
                <a:cubicBezTo>
                  <a:pt x="2306594" y="159265"/>
                  <a:pt x="2313677" y="151412"/>
                  <a:pt x="2323070" y="148281"/>
                </a:cubicBezTo>
                <a:cubicBezTo>
                  <a:pt x="2331308" y="145535"/>
                  <a:pt x="2340016" y="143926"/>
                  <a:pt x="2347783" y="140043"/>
                </a:cubicBezTo>
                <a:cubicBezTo>
                  <a:pt x="2356638" y="135615"/>
                  <a:pt x="2363450" y="127589"/>
                  <a:pt x="2372497" y="123568"/>
                </a:cubicBezTo>
                <a:cubicBezTo>
                  <a:pt x="2388367" y="116515"/>
                  <a:pt x="2405448" y="112584"/>
                  <a:pt x="2421924" y="107092"/>
                </a:cubicBezTo>
                <a:lnTo>
                  <a:pt x="2446637" y="98854"/>
                </a:lnTo>
                <a:cubicBezTo>
                  <a:pt x="2454875" y="96108"/>
                  <a:pt x="2464126" y="95433"/>
                  <a:pt x="2471351" y="90616"/>
                </a:cubicBezTo>
                <a:cubicBezTo>
                  <a:pt x="2487827" y="79632"/>
                  <a:pt x="2501993" y="63927"/>
                  <a:pt x="2520778" y="57665"/>
                </a:cubicBezTo>
                <a:lnTo>
                  <a:pt x="2570205" y="41189"/>
                </a:lnTo>
                <a:cubicBezTo>
                  <a:pt x="2578443" y="38443"/>
                  <a:pt x="2587694" y="37768"/>
                  <a:pt x="2594919" y="32951"/>
                </a:cubicBezTo>
                <a:cubicBezTo>
                  <a:pt x="2603157" y="27459"/>
                  <a:pt x="2610149" y="19321"/>
                  <a:pt x="2619632" y="16476"/>
                </a:cubicBezTo>
                <a:cubicBezTo>
                  <a:pt x="2638230" y="10897"/>
                  <a:pt x="2658144" y="11430"/>
                  <a:pt x="2677297" y="8238"/>
                </a:cubicBezTo>
                <a:cubicBezTo>
                  <a:pt x="2691108" y="5936"/>
                  <a:pt x="2704756" y="2746"/>
                  <a:pt x="2718486" y="0"/>
                </a:cubicBezTo>
                <a:cubicBezTo>
                  <a:pt x="2776151" y="2746"/>
                  <a:pt x="2833950" y="3444"/>
                  <a:pt x="2891481" y="8238"/>
                </a:cubicBezTo>
                <a:cubicBezTo>
                  <a:pt x="2900134" y="8959"/>
                  <a:pt x="2907570" y="15461"/>
                  <a:pt x="2916194" y="16476"/>
                </a:cubicBezTo>
                <a:cubicBezTo>
                  <a:pt x="2954471" y="20979"/>
                  <a:pt x="2993081" y="21968"/>
                  <a:pt x="3031524" y="24714"/>
                </a:cubicBezTo>
                <a:cubicBezTo>
                  <a:pt x="3056233" y="28832"/>
                  <a:pt x="3108618" y="34920"/>
                  <a:pt x="3130378" y="49427"/>
                </a:cubicBezTo>
                <a:cubicBezTo>
                  <a:pt x="3138616" y="54919"/>
                  <a:pt x="3146044" y="61882"/>
                  <a:pt x="3155092" y="65903"/>
                </a:cubicBezTo>
                <a:cubicBezTo>
                  <a:pt x="3170962" y="72956"/>
                  <a:pt x="3188043" y="76886"/>
                  <a:pt x="3204519" y="82378"/>
                </a:cubicBezTo>
                <a:lnTo>
                  <a:pt x="3229232" y="90616"/>
                </a:lnTo>
                <a:cubicBezTo>
                  <a:pt x="3237470" y="98854"/>
                  <a:pt x="3244996" y="107872"/>
                  <a:pt x="3253946" y="115330"/>
                </a:cubicBezTo>
                <a:cubicBezTo>
                  <a:pt x="3261552" y="121668"/>
                  <a:pt x="3271658" y="124804"/>
                  <a:pt x="3278659" y="131805"/>
                </a:cubicBezTo>
                <a:cubicBezTo>
                  <a:pt x="3333581" y="186727"/>
                  <a:pt x="3253944" y="129057"/>
                  <a:pt x="3319848" y="172995"/>
                </a:cubicBezTo>
                <a:cubicBezTo>
                  <a:pt x="3340554" y="235111"/>
                  <a:pt x="3312623" y="158545"/>
                  <a:pt x="3344562" y="222422"/>
                </a:cubicBezTo>
                <a:cubicBezTo>
                  <a:pt x="3348445" y="230189"/>
                  <a:pt x="3350054" y="238897"/>
                  <a:pt x="3352800" y="247135"/>
                </a:cubicBezTo>
                <a:cubicBezTo>
                  <a:pt x="3350054" y="291070"/>
                  <a:pt x="3349170" y="335162"/>
                  <a:pt x="3344562" y="378941"/>
                </a:cubicBezTo>
                <a:cubicBezTo>
                  <a:pt x="3341941" y="403840"/>
                  <a:pt x="3314052" y="438843"/>
                  <a:pt x="3303373" y="453081"/>
                </a:cubicBezTo>
                <a:cubicBezTo>
                  <a:pt x="3285248" y="477246"/>
                  <a:pt x="3281047" y="490463"/>
                  <a:pt x="3253946" y="502508"/>
                </a:cubicBezTo>
                <a:cubicBezTo>
                  <a:pt x="3238076" y="509562"/>
                  <a:pt x="3218969" y="509351"/>
                  <a:pt x="3204519" y="518984"/>
                </a:cubicBezTo>
                <a:cubicBezTo>
                  <a:pt x="3094774" y="592143"/>
                  <a:pt x="3257436" y="486838"/>
                  <a:pt x="3155092" y="543697"/>
                </a:cubicBezTo>
                <a:cubicBezTo>
                  <a:pt x="3137782" y="553314"/>
                  <a:pt x="3122140" y="565665"/>
                  <a:pt x="3105664" y="576649"/>
                </a:cubicBezTo>
                <a:cubicBezTo>
                  <a:pt x="3044311" y="617551"/>
                  <a:pt x="3119661" y="564983"/>
                  <a:pt x="3056237" y="617838"/>
                </a:cubicBezTo>
                <a:cubicBezTo>
                  <a:pt x="3048631" y="624176"/>
                  <a:pt x="3039130" y="627976"/>
                  <a:pt x="3031524" y="634314"/>
                </a:cubicBezTo>
                <a:cubicBezTo>
                  <a:pt x="2990387" y="668595"/>
                  <a:pt x="3025526" y="652788"/>
                  <a:pt x="2982097" y="667265"/>
                </a:cubicBezTo>
                <a:cubicBezTo>
                  <a:pt x="2873999" y="748338"/>
                  <a:pt x="3005306" y="655285"/>
                  <a:pt x="2924432" y="700216"/>
                </a:cubicBezTo>
                <a:cubicBezTo>
                  <a:pt x="2907123" y="709833"/>
                  <a:pt x="2892716" y="724313"/>
                  <a:pt x="2875005" y="733168"/>
                </a:cubicBezTo>
                <a:cubicBezTo>
                  <a:pt x="2833198" y="754071"/>
                  <a:pt x="2852272" y="742831"/>
                  <a:pt x="2817340" y="766119"/>
                </a:cubicBezTo>
                <a:cubicBezTo>
                  <a:pt x="2811848" y="774357"/>
                  <a:pt x="2807202" y="783226"/>
                  <a:pt x="2800864" y="790832"/>
                </a:cubicBezTo>
                <a:cubicBezTo>
                  <a:pt x="2748007" y="854261"/>
                  <a:pt x="2800582" y="778902"/>
                  <a:pt x="2759675" y="840259"/>
                </a:cubicBezTo>
                <a:cubicBezTo>
                  <a:pt x="2756929" y="848497"/>
                  <a:pt x="2755320" y="857206"/>
                  <a:pt x="2751437" y="864973"/>
                </a:cubicBezTo>
                <a:cubicBezTo>
                  <a:pt x="2747009" y="873828"/>
                  <a:pt x="2738862" y="880587"/>
                  <a:pt x="2734962" y="889687"/>
                </a:cubicBezTo>
                <a:cubicBezTo>
                  <a:pt x="2703049" y="964152"/>
                  <a:pt x="2751607" y="885314"/>
                  <a:pt x="2710248" y="947351"/>
                </a:cubicBezTo>
                <a:cubicBezTo>
                  <a:pt x="2704756" y="963827"/>
                  <a:pt x="2697985" y="979930"/>
                  <a:pt x="2693773" y="996778"/>
                </a:cubicBezTo>
                <a:cubicBezTo>
                  <a:pt x="2691027" y="1007762"/>
                  <a:pt x="2690598" y="1019603"/>
                  <a:pt x="2685535" y="1029730"/>
                </a:cubicBezTo>
                <a:cubicBezTo>
                  <a:pt x="2676679" y="1047441"/>
                  <a:pt x="2652583" y="1079157"/>
                  <a:pt x="2652583" y="1079157"/>
                </a:cubicBezTo>
                <a:cubicBezTo>
                  <a:pt x="2649837" y="1087395"/>
                  <a:pt x="2649770" y="1097090"/>
                  <a:pt x="2644346" y="1103870"/>
                </a:cubicBezTo>
                <a:cubicBezTo>
                  <a:pt x="2638161" y="1111601"/>
                  <a:pt x="2626633" y="1113345"/>
                  <a:pt x="2619632" y="1120346"/>
                </a:cubicBezTo>
                <a:cubicBezTo>
                  <a:pt x="2612631" y="1127347"/>
                  <a:pt x="2608648" y="1136821"/>
                  <a:pt x="2603156" y="1145059"/>
                </a:cubicBezTo>
                <a:cubicBezTo>
                  <a:pt x="2600410" y="1153297"/>
                  <a:pt x="2601059" y="1163633"/>
                  <a:pt x="2594919" y="1169773"/>
                </a:cubicBezTo>
                <a:cubicBezTo>
                  <a:pt x="2580918" y="1183775"/>
                  <a:pt x="2545492" y="1202724"/>
                  <a:pt x="2545492" y="1202724"/>
                </a:cubicBezTo>
                <a:cubicBezTo>
                  <a:pt x="2542746" y="1210962"/>
                  <a:pt x="2543394" y="1221298"/>
                  <a:pt x="2537254" y="1227438"/>
                </a:cubicBezTo>
                <a:cubicBezTo>
                  <a:pt x="2523252" y="1241440"/>
                  <a:pt x="2501829" y="1246387"/>
                  <a:pt x="2487827" y="1260389"/>
                </a:cubicBezTo>
                <a:cubicBezTo>
                  <a:pt x="2449110" y="1299106"/>
                  <a:pt x="2472809" y="1278639"/>
                  <a:pt x="2413686" y="1318054"/>
                </a:cubicBezTo>
                <a:lnTo>
                  <a:pt x="2364259" y="1351005"/>
                </a:lnTo>
                <a:cubicBezTo>
                  <a:pt x="2356021" y="1353751"/>
                  <a:pt x="2347895" y="1356857"/>
                  <a:pt x="2339546" y="1359243"/>
                </a:cubicBezTo>
                <a:cubicBezTo>
                  <a:pt x="2327227" y="1362763"/>
                  <a:pt x="2295050" y="1369134"/>
                  <a:pt x="2281881" y="1375719"/>
                </a:cubicBezTo>
                <a:cubicBezTo>
                  <a:pt x="2273025" y="1380147"/>
                  <a:pt x="2266023" y="1387767"/>
                  <a:pt x="2257167" y="1392195"/>
                </a:cubicBezTo>
                <a:cubicBezTo>
                  <a:pt x="2243329" y="1399114"/>
                  <a:pt x="2212693" y="1404713"/>
                  <a:pt x="2199502" y="1408670"/>
                </a:cubicBezTo>
                <a:cubicBezTo>
                  <a:pt x="2182868" y="1413660"/>
                  <a:pt x="2167206" y="1422291"/>
                  <a:pt x="2150075" y="1425146"/>
                </a:cubicBezTo>
                <a:cubicBezTo>
                  <a:pt x="2128037" y="1428819"/>
                  <a:pt x="2082490" y="1435864"/>
                  <a:pt x="2059459" y="1441622"/>
                </a:cubicBezTo>
                <a:cubicBezTo>
                  <a:pt x="2051035" y="1443728"/>
                  <a:pt x="2043353" y="1448711"/>
                  <a:pt x="2034746" y="1449859"/>
                </a:cubicBezTo>
                <a:cubicBezTo>
                  <a:pt x="2001970" y="1454229"/>
                  <a:pt x="1968843" y="1455351"/>
                  <a:pt x="1935892" y="1458097"/>
                </a:cubicBezTo>
                <a:lnTo>
                  <a:pt x="1886464" y="1474573"/>
                </a:lnTo>
                <a:cubicBezTo>
                  <a:pt x="1878226" y="1477319"/>
                  <a:pt x="1868976" y="1477994"/>
                  <a:pt x="1861751" y="1482811"/>
                </a:cubicBezTo>
                <a:cubicBezTo>
                  <a:pt x="1829812" y="1504104"/>
                  <a:pt x="1846430" y="1496156"/>
                  <a:pt x="1812324" y="1507524"/>
                </a:cubicBezTo>
                <a:cubicBezTo>
                  <a:pt x="1806832" y="1515762"/>
                  <a:pt x="1802849" y="1525237"/>
                  <a:pt x="1795848" y="1532238"/>
                </a:cubicBezTo>
                <a:cubicBezTo>
                  <a:pt x="1788847" y="1539239"/>
                  <a:pt x="1777655" y="1541263"/>
                  <a:pt x="1771135" y="1548714"/>
                </a:cubicBezTo>
                <a:cubicBezTo>
                  <a:pt x="1758096" y="1563616"/>
                  <a:pt x="1749167" y="1581665"/>
                  <a:pt x="1738183" y="1598141"/>
                </a:cubicBezTo>
                <a:cubicBezTo>
                  <a:pt x="1732691" y="1606379"/>
                  <a:pt x="1724839" y="1613462"/>
                  <a:pt x="1721708" y="1622854"/>
                </a:cubicBezTo>
                <a:lnTo>
                  <a:pt x="1696994" y="1696995"/>
                </a:lnTo>
                <a:cubicBezTo>
                  <a:pt x="1694248" y="1705233"/>
                  <a:pt x="1693572" y="1714483"/>
                  <a:pt x="1688756" y="1721708"/>
                </a:cubicBezTo>
                <a:cubicBezTo>
                  <a:pt x="1683264" y="1729946"/>
                  <a:pt x="1676302" y="1737375"/>
                  <a:pt x="1672281" y="1746422"/>
                </a:cubicBezTo>
                <a:cubicBezTo>
                  <a:pt x="1633072" y="1834643"/>
                  <a:pt x="1676613" y="1764638"/>
                  <a:pt x="1639329" y="1820562"/>
                </a:cubicBezTo>
                <a:cubicBezTo>
                  <a:pt x="1634724" y="1838985"/>
                  <a:pt x="1622641" y="1890904"/>
                  <a:pt x="1614616" y="1902941"/>
                </a:cubicBezTo>
                <a:lnTo>
                  <a:pt x="1598140" y="1927654"/>
                </a:lnTo>
                <a:cubicBezTo>
                  <a:pt x="1592648" y="1944130"/>
                  <a:pt x="1591297" y="1962631"/>
                  <a:pt x="1581664" y="1977081"/>
                </a:cubicBezTo>
                <a:cubicBezTo>
                  <a:pt x="1576172" y="1985319"/>
                  <a:pt x="1569210" y="1992748"/>
                  <a:pt x="1565189" y="2001795"/>
                </a:cubicBezTo>
                <a:cubicBezTo>
                  <a:pt x="1556289" y="2021820"/>
                  <a:pt x="1542569" y="2091713"/>
                  <a:pt x="1515762" y="2100649"/>
                </a:cubicBezTo>
                <a:lnTo>
                  <a:pt x="1491048" y="2108887"/>
                </a:lnTo>
                <a:cubicBezTo>
                  <a:pt x="1482810" y="2117125"/>
                  <a:pt x="1473793" y="2124650"/>
                  <a:pt x="1466335" y="2133600"/>
                </a:cubicBezTo>
                <a:cubicBezTo>
                  <a:pt x="1459997" y="2141206"/>
                  <a:pt x="1457310" y="2151794"/>
                  <a:pt x="1449859" y="2158314"/>
                </a:cubicBezTo>
                <a:cubicBezTo>
                  <a:pt x="1380602" y="2218914"/>
                  <a:pt x="1424745" y="2174991"/>
                  <a:pt x="1375719" y="2199503"/>
                </a:cubicBezTo>
                <a:cubicBezTo>
                  <a:pt x="1347258" y="2213733"/>
                  <a:pt x="1357347" y="2219040"/>
                  <a:pt x="1326292" y="2224216"/>
                </a:cubicBezTo>
                <a:cubicBezTo>
                  <a:pt x="1301765" y="2228304"/>
                  <a:pt x="1276865" y="2229708"/>
                  <a:pt x="1252151" y="2232454"/>
                </a:cubicBezTo>
                <a:cubicBezTo>
                  <a:pt x="1161921" y="2255012"/>
                  <a:pt x="1173633" y="2255365"/>
                  <a:pt x="1013254" y="2232454"/>
                </a:cubicBezTo>
                <a:cubicBezTo>
                  <a:pt x="1001721" y="2230806"/>
                  <a:pt x="995998" y="2216691"/>
                  <a:pt x="988540" y="2207741"/>
                </a:cubicBezTo>
                <a:cubicBezTo>
                  <a:pt x="982202" y="2200135"/>
                  <a:pt x="977819" y="2191084"/>
                  <a:pt x="972064" y="2183027"/>
                </a:cubicBezTo>
                <a:cubicBezTo>
                  <a:pt x="964084" y="2171855"/>
                  <a:pt x="955224" y="2161324"/>
                  <a:pt x="947351" y="2150076"/>
                </a:cubicBezTo>
                <a:cubicBezTo>
                  <a:pt x="935996" y="2133854"/>
                  <a:pt x="920662" y="2119434"/>
                  <a:pt x="914400" y="2100649"/>
                </a:cubicBezTo>
                <a:cubicBezTo>
                  <a:pt x="911654" y="2092411"/>
                  <a:pt x="908548" y="2084284"/>
                  <a:pt x="906162" y="2075935"/>
                </a:cubicBezTo>
                <a:cubicBezTo>
                  <a:pt x="900191" y="2055036"/>
                  <a:pt x="898150" y="2038020"/>
                  <a:pt x="889686" y="2018270"/>
                </a:cubicBezTo>
                <a:cubicBezTo>
                  <a:pt x="858604" y="1945747"/>
                  <a:pt x="887395" y="2028446"/>
                  <a:pt x="856735" y="1944130"/>
                </a:cubicBezTo>
                <a:cubicBezTo>
                  <a:pt x="850800" y="1927809"/>
                  <a:pt x="844471" y="1911551"/>
                  <a:pt x="840259" y="1894703"/>
                </a:cubicBezTo>
                <a:cubicBezTo>
                  <a:pt x="836078" y="1877978"/>
                  <a:pt x="830875" y="1853586"/>
                  <a:pt x="823783" y="1837038"/>
                </a:cubicBezTo>
                <a:cubicBezTo>
                  <a:pt x="818946" y="1825751"/>
                  <a:pt x="811869" y="1815489"/>
                  <a:pt x="807308" y="1804087"/>
                </a:cubicBezTo>
                <a:cubicBezTo>
                  <a:pt x="777900" y="1730565"/>
                  <a:pt x="806053" y="1777490"/>
                  <a:pt x="774356" y="1729946"/>
                </a:cubicBezTo>
                <a:cubicBezTo>
                  <a:pt x="760956" y="1689744"/>
                  <a:pt x="756869" y="1663032"/>
                  <a:pt x="724929" y="1631092"/>
                </a:cubicBezTo>
                <a:cubicBezTo>
                  <a:pt x="708453" y="1614616"/>
                  <a:pt x="697606" y="1589033"/>
                  <a:pt x="675502" y="1581665"/>
                </a:cubicBezTo>
                <a:cubicBezTo>
                  <a:pt x="667264" y="1578919"/>
                  <a:pt x="658556" y="1577310"/>
                  <a:pt x="650789" y="1573427"/>
                </a:cubicBezTo>
                <a:cubicBezTo>
                  <a:pt x="602990" y="1549527"/>
                  <a:pt x="650890" y="1562138"/>
                  <a:pt x="593124" y="1540476"/>
                </a:cubicBezTo>
                <a:cubicBezTo>
                  <a:pt x="566744" y="1530584"/>
                  <a:pt x="527805" y="1528600"/>
                  <a:pt x="502508" y="1524000"/>
                </a:cubicBezTo>
                <a:cubicBezTo>
                  <a:pt x="491369" y="1521975"/>
                  <a:pt x="480401" y="1519015"/>
                  <a:pt x="469556" y="1515762"/>
                </a:cubicBezTo>
                <a:cubicBezTo>
                  <a:pt x="452922" y="1510772"/>
                  <a:pt x="437474" y="1500154"/>
                  <a:pt x="420129" y="1499287"/>
                </a:cubicBezTo>
                <a:lnTo>
                  <a:pt x="255373" y="1491049"/>
                </a:lnTo>
                <a:cubicBezTo>
                  <a:pt x="197154" y="1479405"/>
                  <a:pt x="227465" y="1487239"/>
                  <a:pt x="164756" y="1466335"/>
                </a:cubicBezTo>
                <a:lnTo>
                  <a:pt x="140043" y="1458097"/>
                </a:lnTo>
                <a:cubicBezTo>
                  <a:pt x="131805" y="1455351"/>
                  <a:pt x="122554" y="1454676"/>
                  <a:pt x="115329" y="1449859"/>
                </a:cubicBezTo>
                <a:lnTo>
                  <a:pt x="90616" y="1433384"/>
                </a:lnTo>
                <a:cubicBezTo>
                  <a:pt x="85124" y="1425146"/>
                  <a:pt x="81871" y="1414855"/>
                  <a:pt x="74140" y="1408670"/>
                </a:cubicBezTo>
                <a:cubicBezTo>
                  <a:pt x="44217" y="1384731"/>
                  <a:pt x="49427" y="1417947"/>
                  <a:pt x="49427" y="1383957"/>
                </a:cubicBezTo>
              </a:path>
            </a:pathLst>
          </a:custGeom>
          <a:noFill/>
          <a:ln w="38100">
            <a:solidFill>
              <a:srgbClr val="E31DBD"/>
            </a:solidFill>
            <a:prstDash val="dashDot"/>
          </a:ln>
          <a:effectLst>
            <a:glow rad="101600">
              <a:srgbClr val="E31DBD">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26" name="Conector recto de flecha 25"/>
          <p:cNvCxnSpPr>
            <a:stCxn id="28" idx="1"/>
            <a:endCxn id="24" idx="66"/>
          </p:cNvCxnSpPr>
          <p:nvPr/>
        </p:nvCxnSpPr>
        <p:spPr>
          <a:xfrm flipH="1" flipV="1">
            <a:off x="6658884" y="3122045"/>
            <a:ext cx="1336254" cy="309152"/>
          </a:xfrm>
          <a:prstGeom prst="straightConnector1">
            <a:avLst/>
          </a:prstGeom>
          <a:ln w="28575">
            <a:solidFill>
              <a:srgbClr val="E31DBD"/>
            </a:solidFill>
            <a:tailEnd type="triangle"/>
          </a:ln>
        </p:spPr>
        <p:style>
          <a:lnRef idx="1">
            <a:schemeClr val="accent1"/>
          </a:lnRef>
          <a:fillRef idx="0">
            <a:schemeClr val="accent1"/>
          </a:fillRef>
          <a:effectRef idx="0">
            <a:schemeClr val="accent1"/>
          </a:effectRef>
          <a:fontRef idx="minor">
            <a:schemeClr val="tx1"/>
          </a:fontRef>
        </p:style>
      </p:cxnSp>
      <p:sp>
        <p:nvSpPr>
          <p:cNvPr id="28" name="CuadroTexto 27"/>
          <p:cNvSpPr txBox="1"/>
          <p:nvPr/>
        </p:nvSpPr>
        <p:spPr>
          <a:xfrm>
            <a:off x="7995138" y="3246531"/>
            <a:ext cx="3981800" cy="369332"/>
          </a:xfrm>
          <a:prstGeom prst="rect">
            <a:avLst/>
          </a:prstGeom>
          <a:ln w="28575">
            <a:solidFill>
              <a:srgbClr val="E31DBD"/>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s-PE" dirty="0" smtClean="0"/>
              <a:t>Tributarios del Rio Pisco – Prov. Huaytará</a:t>
            </a:r>
            <a:endParaRPr lang="es-PE" dirty="0"/>
          </a:p>
        </p:txBody>
      </p:sp>
      <p:sp>
        <p:nvSpPr>
          <p:cNvPr id="35" name="Elipse 34"/>
          <p:cNvSpPr/>
          <p:nvPr/>
        </p:nvSpPr>
        <p:spPr>
          <a:xfrm>
            <a:off x="1441622" y="4095008"/>
            <a:ext cx="2133599" cy="1128014"/>
          </a:xfrm>
          <a:prstGeom prst="ellipse">
            <a:avLst/>
          </a:pr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36" name="Conector recto de flecha 35"/>
          <p:cNvCxnSpPr/>
          <p:nvPr/>
        </p:nvCxnSpPr>
        <p:spPr>
          <a:xfrm flipH="1">
            <a:off x="2797636" y="2505623"/>
            <a:ext cx="5181106" cy="1620951"/>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9" name="CuadroTexto 38"/>
          <p:cNvSpPr txBox="1"/>
          <p:nvPr/>
        </p:nvSpPr>
        <p:spPr>
          <a:xfrm>
            <a:off x="7995138" y="2479367"/>
            <a:ext cx="4126523" cy="523220"/>
          </a:xfrm>
          <a:prstGeom prst="rect">
            <a:avLst/>
          </a:prstGeom>
          <a:ln w="28575">
            <a:solidFill>
              <a:srgbClr val="FFFF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s-PE" sz="1400" dirty="0" smtClean="0"/>
              <a:t>Área </a:t>
            </a:r>
            <a:r>
              <a:rPr lang="es-PE" sz="1400" dirty="0"/>
              <a:t>receptora beneficiaria de las aguas de lluvia infiltradas  en la Cuenca alta – Zona de Huaytará </a:t>
            </a:r>
            <a:r>
              <a:rPr lang="es-PE" sz="1400" dirty="0" smtClean="0"/>
              <a:t>Norte </a:t>
            </a:r>
            <a:endParaRPr lang="es-PE" sz="1400" dirty="0"/>
          </a:p>
        </p:txBody>
      </p:sp>
      <p:sp>
        <p:nvSpPr>
          <p:cNvPr id="21" name="Subtítulo 2"/>
          <p:cNvSpPr txBox="1">
            <a:spLocks/>
          </p:cNvSpPr>
          <p:nvPr/>
        </p:nvSpPr>
        <p:spPr>
          <a:xfrm>
            <a:off x="8100222" y="1679133"/>
            <a:ext cx="3876716" cy="656007"/>
          </a:xfrm>
          <a:prstGeom prst="rect">
            <a:avLst/>
          </a:prstGeom>
          <a:noFill/>
          <a:ln w="28575">
            <a:solidFill>
              <a:srgbClr val="0000FF"/>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PE" sz="1800" dirty="0" smtClean="0"/>
              <a:t>Cuenca Media, recuperación de sus manantes de agua y todas las actividades socioeconómicas</a:t>
            </a:r>
          </a:p>
        </p:txBody>
      </p:sp>
      <p:sp>
        <p:nvSpPr>
          <p:cNvPr id="13" name="Forma libre 12"/>
          <p:cNvSpPr/>
          <p:nvPr/>
        </p:nvSpPr>
        <p:spPr>
          <a:xfrm>
            <a:off x="3204519" y="3431197"/>
            <a:ext cx="1680292" cy="1585646"/>
          </a:xfrm>
          <a:custGeom>
            <a:avLst/>
            <a:gdLst>
              <a:gd name="connsiteX0" fmla="*/ 98854 w 1573427"/>
              <a:gd name="connsiteY0" fmla="*/ 1046206 h 1532238"/>
              <a:gd name="connsiteX1" fmla="*/ 57665 w 1573427"/>
              <a:gd name="connsiteY1" fmla="*/ 1013254 h 1532238"/>
              <a:gd name="connsiteX2" fmla="*/ 24713 w 1573427"/>
              <a:gd name="connsiteY2" fmla="*/ 972065 h 1532238"/>
              <a:gd name="connsiteX3" fmla="*/ 8238 w 1573427"/>
              <a:gd name="connsiteY3" fmla="*/ 922638 h 1532238"/>
              <a:gd name="connsiteX4" fmla="*/ 0 w 1573427"/>
              <a:gd name="connsiteY4" fmla="*/ 897925 h 1532238"/>
              <a:gd name="connsiteX5" fmla="*/ 32951 w 1573427"/>
              <a:gd name="connsiteY5" fmla="*/ 799071 h 1532238"/>
              <a:gd name="connsiteX6" fmla="*/ 57665 w 1573427"/>
              <a:gd name="connsiteY6" fmla="*/ 782595 h 1532238"/>
              <a:gd name="connsiteX7" fmla="*/ 74140 w 1573427"/>
              <a:gd name="connsiteY7" fmla="*/ 757881 h 1532238"/>
              <a:gd name="connsiteX8" fmla="*/ 74140 w 1573427"/>
              <a:gd name="connsiteY8" fmla="*/ 683741 h 1532238"/>
              <a:gd name="connsiteX9" fmla="*/ 49427 w 1573427"/>
              <a:gd name="connsiteY9" fmla="*/ 667265 h 1532238"/>
              <a:gd name="connsiteX10" fmla="*/ 0 w 1573427"/>
              <a:gd name="connsiteY10" fmla="*/ 650790 h 1532238"/>
              <a:gd name="connsiteX11" fmla="*/ 49427 w 1573427"/>
              <a:gd name="connsiteY11" fmla="*/ 617838 h 1532238"/>
              <a:gd name="connsiteX12" fmla="*/ 98854 w 1573427"/>
              <a:gd name="connsiteY12" fmla="*/ 601363 h 1532238"/>
              <a:gd name="connsiteX13" fmla="*/ 148281 w 1573427"/>
              <a:gd name="connsiteY13" fmla="*/ 568411 h 1532238"/>
              <a:gd name="connsiteX14" fmla="*/ 172995 w 1573427"/>
              <a:gd name="connsiteY14" fmla="*/ 551936 h 1532238"/>
              <a:gd name="connsiteX15" fmla="*/ 214184 w 1573427"/>
              <a:gd name="connsiteY15" fmla="*/ 510746 h 1532238"/>
              <a:gd name="connsiteX16" fmla="*/ 255373 w 1573427"/>
              <a:gd name="connsiteY16" fmla="*/ 436606 h 1532238"/>
              <a:gd name="connsiteX17" fmla="*/ 263611 w 1573427"/>
              <a:gd name="connsiteY17" fmla="*/ 403654 h 1532238"/>
              <a:gd name="connsiteX18" fmla="*/ 288324 w 1573427"/>
              <a:gd name="connsiteY18" fmla="*/ 296563 h 1532238"/>
              <a:gd name="connsiteX19" fmla="*/ 313038 w 1573427"/>
              <a:gd name="connsiteY19" fmla="*/ 280087 h 1532238"/>
              <a:gd name="connsiteX20" fmla="*/ 411892 w 1573427"/>
              <a:gd name="connsiteY20" fmla="*/ 255373 h 1532238"/>
              <a:gd name="connsiteX21" fmla="*/ 461319 w 1573427"/>
              <a:gd name="connsiteY21" fmla="*/ 238898 h 1532238"/>
              <a:gd name="connsiteX22" fmla="*/ 486032 w 1573427"/>
              <a:gd name="connsiteY22" fmla="*/ 230660 h 1532238"/>
              <a:gd name="connsiteX23" fmla="*/ 502508 w 1573427"/>
              <a:gd name="connsiteY23" fmla="*/ 181233 h 1532238"/>
              <a:gd name="connsiteX24" fmla="*/ 518984 w 1573427"/>
              <a:gd name="connsiteY24" fmla="*/ 156519 h 1532238"/>
              <a:gd name="connsiteX25" fmla="*/ 551935 w 1573427"/>
              <a:gd name="connsiteY25" fmla="*/ 82379 h 1532238"/>
              <a:gd name="connsiteX26" fmla="*/ 584886 w 1573427"/>
              <a:gd name="connsiteY26" fmla="*/ 41190 h 1532238"/>
              <a:gd name="connsiteX27" fmla="*/ 593124 w 1573427"/>
              <a:gd name="connsiteY27" fmla="*/ 16476 h 1532238"/>
              <a:gd name="connsiteX28" fmla="*/ 642551 w 1573427"/>
              <a:gd name="connsiteY28" fmla="*/ 0 h 1532238"/>
              <a:gd name="connsiteX29" fmla="*/ 757881 w 1573427"/>
              <a:gd name="connsiteY29" fmla="*/ 8238 h 1532238"/>
              <a:gd name="connsiteX30" fmla="*/ 807308 w 1573427"/>
              <a:gd name="connsiteY30" fmla="*/ 16476 h 1532238"/>
              <a:gd name="connsiteX31" fmla="*/ 832022 w 1573427"/>
              <a:gd name="connsiteY31" fmla="*/ 24714 h 1532238"/>
              <a:gd name="connsiteX32" fmla="*/ 963827 w 1573427"/>
              <a:gd name="connsiteY32" fmla="*/ 41190 h 1532238"/>
              <a:gd name="connsiteX33" fmla="*/ 988540 w 1573427"/>
              <a:gd name="connsiteY33" fmla="*/ 49427 h 1532238"/>
              <a:gd name="connsiteX34" fmla="*/ 1021492 w 1573427"/>
              <a:gd name="connsiteY34" fmla="*/ 90617 h 1532238"/>
              <a:gd name="connsiteX35" fmla="*/ 1029730 w 1573427"/>
              <a:gd name="connsiteY35" fmla="*/ 115330 h 1532238"/>
              <a:gd name="connsiteX36" fmla="*/ 1046205 w 1573427"/>
              <a:gd name="connsiteY36" fmla="*/ 140044 h 1532238"/>
              <a:gd name="connsiteX37" fmla="*/ 1062681 w 1573427"/>
              <a:gd name="connsiteY37" fmla="*/ 189471 h 1532238"/>
              <a:gd name="connsiteX38" fmla="*/ 1070919 w 1573427"/>
              <a:gd name="connsiteY38" fmla="*/ 214184 h 1532238"/>
              <a:gd name="connsiteX39" fmla="*/ 1087395 w 1573427"/>
              <a:gd name="connsiteY39" fmla="*/ 238898 h 1532238"/>
              <a:gd name="connsiteX40" fmla="*/ 1103870 w 1573427"/>
              <a:gd name="connsiteY40" fmla="*/ 288325 h 1532238"/>
              <a:gd name="connsiteX41" fmla="*/ 1128584 w 1573427"/>
              <a:gd name="connsiteY41" fmla="*/ 337752 h 1532238"/>
              <a:gd name="connsiteX42" fmla="*/ 1178011 w 1573427"/>
              <a:gd name="connsiteY42" fmla="*/ 370703 h 1532238"/>
              <a:gd name="connsiteX43" fmla="*/ 1202724 w 1573427"/>
              <a:gd name="connsiteY43" fmla="*/ 387179 h 1532238"/>
              <a:gd name="connsiteX44" fmla="*/ 1260389 w 1573427"/>
              <a:gd name="connsiteY44" fmla="*/ 403654 h 1532238"/>
              <a:gd name="connsiteX45" fmla="*/ 1318054 w 1573427"/>
              <a:gd name="connsiteY45" fmla="*/ 420130 h 1532238"/>
              <a:gd name="connsiteX46" fmla="*/ 1351005 w 1573427"/>
              <a:gd name="connsiteY46" fmla="*/ 461319 h 1532238"/>
              <a:gd name="connsiteX47" fmla="*/ 1383957 w 1573427"/>
              <a:gd name="connsiteY47" fmla="*/ 510746 h 1532238"/>
              <a:gd name="connsiteX48" fmla="*/ 1400432 w 1573427"/>
              <a:gd name="connsiteY48" fmla="*/ 560173 h 1532238"/>
              <a:gd name="connsiteX49" fmla="*/ 1416908 w 1573427"/>
              <a:gd name="connsiteY49" fmla="*/ 807309 h 1532238"/>
              <a:gd name="connsiteX50" fmla="*/ 1441622 w 1573427"/>
              <a:gd name="connsiteY50" fmla="*/ 914400 h 1532238"/>
              <a:gd name="connsiteX51" fmla="*/ 1458097 w 1573427"/>
              <a:gd name="connsiteY51" fmla="*/ 939114 h 1532238"/>
              <a:gd name="connsiteX52" fmla="*/ 1482811 w 1573427"/>
              <a:gd name="connsiteY52" fmla="*/ 955590 h 1532238"/>
              <a:gd name="connsiteX53" fmla="*/ 1515762 w 1573427"/>
              <a:gd name="connsiteY53" fmla="*/ 1005017 h 1532238"/>
              <a:gd name="connsiteX54" fmla="*/ 1524000 w 1573427"/>
              <a:gd name="connsiteY54" fmla="*/ 1029730 h 1532238"/>
              <a:gd name="connsiteX55" fmla="*/ 1556951 w 1573427"/>
              <a:gd name="connsiteY55" fmla="*/ 1079157 h 1532238"/>
              <a:gd name="connsiteX56" fmla="*/ 1573427 w 1573427"/>
              <a:gd name="connsiteY56" fmla="*/ 1103871 h 1532238"/>
              <a:gd name="connsiteX57" fmla="*/ 1556951 w 1573427"/>
              <a:gd name="connsiteY57" fmla="*/ 1178011 h 1532238"/>
              <a:gd name="connsiteX58" fmla="*/ 1532238 w 1573427"/>
              <a:gd name="connsiteY58" fmla="*/ 1194487 h 1532238"/>
              <a:gd name="connsiteX59" fmla="*/ 1499286 w 1573427"/>
              <a:gd name="connsiteY59" fmla="*/ 1227438 h 1532238"/>
              <a:gd name="connsiteX60" fmla="*/ 1482811 w 1573427"/>
              <a:gd name="connsiteY60" fmla="*/ 1252152 h 1532238"/>
              <a:gd name="connsiteX61" fmla="*/ 1474573 w 1573427"/>
              <a:gd name="connsiteY61" fmla="*/ 1285103 h 1532238"/>
              <a:gd name="connsiteX62" fmla="*/ 1458097 w 1573427"/>
              <a:gd name="connsiteY62" fmla="*/ 1334530 h 1532238"/>
              <a:gd name="connsiteX63" fmla="*/ 1433384 w 1573427"/>
              <a:gd name="connsiteY63" fmla="*/ 1416909 h 1532238"/>
              <a:gd name="connsiteX64" fmla="*/ 1416908 w 1573427"/>
              <a:gd name="connsiteY64" fmla="*/ 1466336 h 1532238"/>
              <a:gd name="connsiteX65" fmla="*/ 1408670 w 1573427"/>
              <a:gd name="connsiteY65" fmla="*/ 1491049 h 1532238"/>
              <a:gd name="connsiteX66" fmla="*/ 1392195 w 1573427"/>
              <a:gd name="connsiteY66" fmla="*/ 1515763 h 1532238"/>
              <a:gd name="connsiteX67" fmla="*/ 1342767 w 1573427"/>
              <a:gd name="connsiteY67" fmla="*/ 1532238 h 1532238"/>
              <a:gd name="connsiteX68" fmla="*/ 1260389 w 1573427"/>
              <a:gd name="connsiteY68" fmla="*/ 1524000 h 1532238"/>
              <a:gd name="connsiteX69" fmla="*/ 1219200 w 1573427"/>
              <a:gd name="connsiteY69" fmla="*/ 1482811 h 1532238"/>
              <a:gd name="connsiteX70" fmla="*/ 1194486 w 1573427"/>
              <a:gd name="connsiteY70" fmla="*/ 1466336 h 1532238"/>
              <a:gd name="connsiteX71" fmla="*/ 1178011 w 1573427"/>
              <a:gd name="connsiteY71" fmla="*/ 1408671 h 1532238"/>
              <a:gd name="connsiteX72" fmla="*/ 1161535 w 1573427"/>
              <a:gd name="connsiteY72" fmla="*/ 1351006 h 1532238"/>
              <a:gd name="connsiteX73" fmla="*/ 1136822 w 1573427"/>
              <a:gd name="connsiteY73" fmla="*/ 1326292 h 1532238"/>
              <a:gd name="connsiteX74" fmla="*/ 1120346 w 1573427"/>
              <a:gd name="connsiteY74" fmla="*/ 1301579 h 1532238"/>
              <a:gd name="connsiteX75" fmla="*/ 1037967 w 1573427"/>
              <a:gd name="connsiteY75" fmla="*/ 1252152 h 1532238"/>
              <a:gd name="connsiteX76" fmla="*/ 988540 w 1573427"/>
              <a:gd name="connsiteY76" fmla="*/ 1210963 h 1532238"/>
              <a:gd name="connsiteX77" fmla="*/ 939113 w 1573427"/>
              <a:gd name="connsiteY77" fmla="*/ 1194487 h 1532238"/>
              <a:gd name="connsiteX78" fmla="*/ 914400 w 1573427"/>
              <a:gd name="connsiteY78" fmla="*/ 1186249 h 1532238"/>
              <a:gd name="connsiteX79" fmla="*/ 889686 w 1573427"/>
              <a:gd name="connsiteY79" fmla="*/ 1169773 h 1532238"/>
              <a:gd name="connsiteX80" fmla="*/ 807308 w 1573427"/>
              <a:gd name="connsiteY80" fmla="*/ 1145060 h 1532238"/>
              <a:gd name="connsiteX81" fmla="*/ 716692 w 1573427"/>
              <a:gd name="connsiteY81" fmla="*/ 1161536 h 1532238"/>
              <a:gd name="connsiteX82" fmla="*/ 675503 w 1573427"/>
              <a:gd name="connsiteY82" fmla="*/ 1169773 h 1532238"/>
              <a:gd name="connsiteX83" fmla="*/ 650789 w 1573427"/>
              <a:gd name="connsiteY83" fmla="*/ 1178011 h 1532238"/>
              <a:gd name="connsiteX84" fmla="*/ 568411 w 1573427"/>
              <a:gd name="connsiteY84" fmla="*/ 1202725 h 1532238"/>
              <a:gd name="connsiteX85" fmla="*/ 518984 w 1573427"/>
              <a:gd name="connsiteY85" fmla="*/ 1235676 h 1532238"/>
              <a:gd name="connsiteX86" fmla="*/ 494270 w 1573427"/>
              <a:gd name="connsiteY86" fmla="*/ 1252152 h 1532238"/>
              <a:gd name="connsiteX87" fmla="*/ 444843 w 1573427"/>
              <a:gd name="connsiteY87" fmla="*/ 1268627 h 1532238"/>
              <a:gd name="connsiteX88" fmla="*/ 420130 w 1573427"/>
              <a:gd name="connsiteY88" fmla="*/ 1285103 h 1532238"/>
              <a:gd name="connsiteX89" fmla="*/ 395416 w 1573427"/>
              <a:gd name="connsiteY89" fmla="*/ 1293341 h 1532238"/>
              <a:gd name="connsiteX90" fmla="*/ 387178 w 1573427"/>
              <a:gd name="connsiteY90" fmla="*/ 1318054 h 1532238"/>
              <a:gd name="connsiteX91" fmla="*/ 337751 w 1573427"/>
              <a:gd name="connsiteY91" fmla="*/ 1334530 h 1532238"/>
              <a:gd name="connsiteX92" fmla="*/ 238897 w 1573427"/>
              <a:gd name="connsiteY92" fmla="*/ 1326292 h 1532238"/>
              <a:gd name="connsiteX93" fmla="*/ 197708 w 1573427"/>
              <a:gd name="connsiteY93" fmla="*/ 1285103 h 1532238"/>
              <a:gd name="connsiteX94" fmla="*/ 181232 w 1573427"/>
              <a:gd name="connsiteY94" fmla="*/ 1235676 h 1532238"/>
              <a:gd name="connsiteX95" fmla="*/ 164757 w 1573427"/>
              <a:gd name="connsiteY95" fmla="*/ 1186249 h 1532238"/>
              <a:gd name="connsiteX96" fmla="*/ 148281 w 1573427"/>
              <a:gd name="connsiteY96" fmla="*/ 1136822 h 1532238"/>
              <a:gd name="connsiteX97" fmla="*/ 140043 w 1573427"/>
              <a:gd name="connsiteY97" fmla="*/ 1103871 h 1532238"/>
              <a:gd name="connsiteX98" fmla="*/ 131805 w 1573427"/>
              <a:gd name="connsiteY98" fmla="*/ 1079157 h 1532238"/>
              <a:gd name="connsiteX99" fmla="*/ 98854 w 1573427"/>
              <a:gd name="connsiteY99" fmla="*/ 1046206 h 1532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573427" h="1532238">
                <a:moveTo>
                  <a:pt x="98854" y="1046206"/>
                </a:moveTo>
                <a:cubicBezTo>
                  <a:pt x="86497" y="1035222"/>
                  <a:pt x="69108" y="1026604"/>
                  <a:pt x="57665" y="1013254"/>
                </a:cubicBezTo>
                <a:cubicBezTo>
                  <a:pt x="4613" y="951359"/>
                  <a:pt x="104180" y="1025043"/>
                  <a:pt x="24713" y="972065"/>
                </a:cubicBezTo>
                <a:lnTo>
                  <a:pt x="8238" y="922638"/>
                </a:lnTo>
                <a:lnTo>
                  <a:pt x="0" y="897925"/>
                </a:lnTo>
                <a:cubicBezTo>
                  <a:pt x="5458" y="865180"/>
                  <a:pt x="7412" y="824610"/>
                  <a:pt x="32951" y="799071"/>
                </a:cubicBezTo>
                <a:cubicBezTo>
                  <a:pt x="39952" y="792070"/>
                  <a:pt x="49427" y="788087"/>
                  <a:pt x="57665" y="782595"/>
                </a:cubicBezTo>
                <a:cubicBezTo>
                  <a:pt x="63157" y="774357"/>
                  <a:pt x="69712" y="766736"/>
                  <a:pt x="74140" y="757881"/>
                </a:cubicBezTo>
                <a:cubicBezTo>
                  <a:pt x="86015" y="734130"/>
                  <a:pt x="86970" y="709401"/>
                  <a:pt x="74140" y="683741"/>
                </a:cubicBezTo>
                <a:cubicBezTo>
                  <a:pt x="69712" y="674886"/>
                  <a:pt x="58474" y="671286"/>
                  <a:pt x="49427" y="667265"/>
                </a:cubicBezTo>
                <a:cubicBezTo>
                  <a:pt x="33557" y="660212"/>
                  <a:pt x="0" y="650790"/>
                  <a:pt x="0" y="650790"/>
                </a:cubicBezTo>
                <a:cubicBezTo>
                  <a:pt x="13488" y="610327"/>
                  <a:pt x="-1602" y="631755"/>
                  <a:pt x="49427" y="617838"/>
                </a:cubicBezTo>
                <a:cubicBezTo>
                  <a:pt x="66182" y="613269"/>
                  <a:pt x="98854" y="601363"/>
                  <a:pt x="98854" y="601363"/>
                </a:cubicBezTo>
                <a:lnTo>
                  <a:pt x="148281" y="568411"/>
                </a:lnTo>
                <a:lnTo>
                  <a:pt x="172995" y="551936"/>
                </a:lnTo>
                <a:cubicBezTo>
                  <a:pt x="238886" y="453093"/>
                  <a:pt x="137307" y="598606"/>
                  <a:pt x="214184" y="510746"/>
                </a:cubicBezTo>
                <a:cubicBezTo>
                  <a:pt x="239214" y="482140"/>
                  <a:pt x="246459" y="467805"/>
                  <a:pt x="255373" y="436606"/>
                </a:cubicBezTo>
                <a:cubicBezTo>
                  <a:pt x="258483" y="425720"/>
                  <a:pt x="261586" y="414793"/>
                  <a:pt x="263611" y="403654"/>
                </a:cubicBezTo>
                <a:cubicBezTo>
                  <a:pt x="265417" y="393722"/>
                  <a:pt x="273659" y="306340"/>
                  <a:pt x="288324" y="296563"/>
                </a:cubicBezTo>
                <a:cubicBezTo>
                  <a:pt x="296562" y="291071"/>
                  <a:pt x="303991" y="284108"/>
                  <a:pt x="313038" y="280087"/>
                </a:cubicBezTo>
                <a:cubicBezTo>
                  <a:pt x="370668" y="254473"/>
                  <a:pt x="352685" y="270175"/>
                  <a:pt x="411892" y="255373"/>
                </a:cubicBezTo>
                <a:cubicBezTo>
                  <a:pt x="428740" y="251161"/>
                  <a:pt x="444843" y="244390"/>
                  <a:pt x="461319" y="238898"/>
                </a:cubicBezTo>
                <a:lnTo>
                  <a:pt x="486032" y="230660"/>
                </a:lnTo>
                <a:cubicBezTo>
                  <a:pt x="491524" y="214184"/>
                  <a:pt x="492875" y="195683"/>
                  <a:pt x="502508" y="181233"/>
                </a:cubicBezTo>
                <a:cubicBezTo>
                  <a:pt x="508000" y="172995"/>
                  <a:pt x="514963" y="165567"/>
                  <a:pt x="518984" y="156519"/>
                </a:cubicBezTo>
                <a:cubicBezTo>
                  <a:pt x="558195" y="68293"/>
                  <a:pt x="514649" y="138306"/>
                  <a:pt x="551935" y="82379"/>
                </a:cubicBezTo>
                <a:cubicBezTo>
                  <a:pt x="572642" y="20259"/>
                  <a:pt x="542301" y="94421"/>
                  <a:pt x="584886" y="41190"/>
                </a:cubicBezTo>
                <a:cubicBezTo>
                  <a:pt x="590311" y="34409"/>
                  <a:pt x="586058" y="21523"/>
                  <a:pt x="593124" y="16476"/>
                </a:cubicBezTo>
                <a:cubicBezTo>
                  <a:pt x="607256" y="6382"/>
                  <a:pt x="642551" y="0"/>
                  <a:pt x="642551" y="0"/>
                </a:cubicBezTo>
                <a:cubicBezTo>
                  <a:pt x="680994" y="2746"/>
                  <a:pt x="719531" y="4403"/>
                  <a:pt x="757881" y="8238"/>
                </a:cubicBezTo>
                <a:cubicBezTo>
                  <a:pt x="774501" y="9900"/>
                  <a:pt x="791003" y="12853"/>
                  <a:pt x="807308" y="16476"/>
                </a:cubicBezTo>
                <a:cubicBezTo>
                  <a:pt x="815785" y="18360"/>
                  <a:pt x="823439" y="23394"/>
                  <a:pt x="832022" y="24714"/>
                </a:cubicBezTo>
                <a:cubicBezTo>
                  <a:pt x="906106" y="36112"/>
                  <a:pt x="902259" y="27509"/>
                  <a:pt x="963827" y="41190"/>
                </a:cubicBezTo>
                <a:cubicBezTo>
                  <a:pt x="972303" y="43074"/>
                  <a:pt x="980302" y="46681"/>
                  <a:pt x="988540" y="49427"/>
                </a:cubicBezTo>
                <a:cubicBezTo>
                  <a:pt x="1009246" y="111544"/>
                  <a:pt x="978907" y="37387"/>
                  <a:pt x="1021492" y="90617"/>
                </a:cubicBezTo>
                <a:cubicBezTo>
                  <a:pt x="1026916" y="97397"/>
                  <a:pt x="1025847" y="107563"/>
                  <a:pt x="1029730" y="115330"/>
                </a:cubicBezTo>
                <a:cubicBezTo>
                  <a:pt x="1034158" y="124185"/>
                  <a:pt x="1042184" y="130997"/>
                  <a:pt x="1046205" y="140044"/>
                </a:cubicBezTo>
                <a:cubicBezTo>
                  <a:pt x="1053258" y="155914"/>
                  <a:pt x="1057189" y="172995"/>
                  <a:pt x="1062681" y="189471"/>
                </a:cubicBezTo>
                <a:cubicBezTo>
                  <a:pt x="1065427" y="197709"/>
                  <a:pt x="1066102" y="206959"/>
                  <a:pt x="1070919" y="214184"/>
                </a:cubicBezTo>
                <a:lnTo>
                  <a:pt x="1087395" y="238898"/>
                </a:lnTo>
                <a:lnTo>
                  <a:pt x="1103870" y="288325"/>
                </a:lnTo>
                <a:cubicBezTo>
                  <a:pt x="1109746" y="305953"/>
                  <a:pt x="1113555" y="324601"/>
                  <a:pt x="1128584" y="337752"/>
                </a:cubicBezTo>
                <a:cubicBezTo>
                  <a:pt x="1143486" y="350791"/>
                  <a:pt x="1161535" y="359719"/>
                  <a:pt x="1178011" y="370703"/>
                </a:cubicBezTo>
                <a:cubicBezTo>
                  <a:pt x="1186249" y="376195"/>
                  <a:pt x="1193119" y="384778"/>
                  <a:pt x="1202724" y="387179"/>
                </a:cubicBezTo>
                <a:cubicBezTo>
                  <a:pt x="1305726" y="412929"/>
                  <a:pt x="1177672" y="380021"/>
                  <a:pt x="1260389" y="403654"/>
                </a:cubicBezTo>
                <a:cubicBezTo>
                  <a:pt x="1332778" y="424336"/>
                  <a:pt x="1258812" y="400383"/>
                  <a:pt x="1318054" y="420130"/>
                </a:cubicBezTo>
                <a:cubicBezTo>
                  <a:pt x="1363717" y="450573"/>
                  <a:pt x="1327598" y="419188"/>
                  <a:pt x="1351005" y="461319"/>
                </a:cubicBezTo>
                <a:cubicBezTo>
                  <a:pt x="1360622" y="478628"/>
                  <a:pt x="1383957" y="510746"/>
                  <a:pt x="1383957" y="510746"/>
                </a:cubicBezTo>
                <a:cubicBezTo>
                  <a:pt x="1389449" y="527222"/>
                  <a:pt x="1399789" y="542818"/>
                  <a:pt x="1400432" y="560173"/>
                </a:cubicBezTo>
                <a:cubicBezTo>
                  <a:pt x="1408991" y="791273"/>
                  <a:pt x="1385209" y="712211"/>
                  <a:pt x="1416908" y="807309"/>
                </a:cubicBezTo>
                <a:cubicBezTo>
                  <a:pt x="1420706" y="833897"/>
                  <a:pt x="1425174" y="889726"/>
                  <a:pt x="1441622" y="914400"/>
                </a:cubicBezTo>
                <a:cubicBezTo>
                  <a:pt x="1447114" y="922638"/>
                  <a:pt x="1451096" y="932113"/>
                  <a:pt x="1458097" y="939114"/>
                </a:cubicBezTo>
                <a:cubicBezTo>
                  <a:pt x="1465098" y="946115"/>
                  <a:pt x="1474573" y="950098"/>
                  <a:pt x="1482811" y="955590"/>
                </a:cubicBezTo>
                <a:cubicBezTo>
                  <a:pt x="1493795" y="972066"/>
                  <a:pt x="1509500" y="986232"/>
                  <a:pt x="1515762" y="1005017"/>
                </a:cubicBezTo>
                <a:cubicBezTo>
                  <a:pt x="1518508" y="1013255"/>
                  <a:pt x="1519783" y="1022139"/>
                  <a:pt x="1524000" y="1029730"/>
                </a:cubicBezTo>
                <a:cubicBezTo>
                  <a:pt x="1533616" y="1047039"/>
                  <a:pt x="1545967" y="1062681"/>
                  <a:pt x="1556951" y="1079157"/>
                </a:cubicBezTo>
                <a:lnTo>
                  <a:pt x="1573427" y="1103871"/>
                </a:lnTo>
                <a:cubicBezTo>
                  <a:pt x="1573342" y="1104378"/>
                  <a:pt x="1565490" y="1167337"/>
                  <a:pt x="1556951" y="1178011"/>
                </a:cubicBezTo>
                <a:cubicBezTo>
                  <a:pt x="1550766" y="1185742"/>
                  <a:pt x="1540476" y="1188995"/>
                  <a:pt x="1532238" y="1194487"/>
                </a:cubicBezTo>
                <a:cubicBezTo>
                  <a:pt x="1514264" y="1248408"/>
                  <a:pt x="1539228" y="1195483"/>
                  <a:pt x="1499286" y="1227438"/>
                </a:cubicBezTo>
                <a:cubicBezTo>
                  <a:pt x="1491555" y="1233623"/>
                  <a:pt x="1488303" y="1243914"/>
                  <a:pt x="1482811" y="1252152"/>
                </a:cubicBezTo>
                <a:cubicBezTo>
                  <a:pt x="1480065" y="1263136"/>
                  <a:pt x="1477826" y="1274259"/>
                  <a:pt x="1474573" y="1285103"/>
                </a:cubicBezTo>
                <a:cubicBezTo>
                  <a:pt x="1469583" y="1301737"/>
                  <a:pt x="1462309" y="1317682"/>
                  <a:pt x="1458097" y="1334530"/>
                </a:cubicBezTo>
                <a:cubicBezTo>
                  <a:pt x="1445648" y="1384324"/>
                  <a:pt x="1453437" y="1356748"/>
                  <a:pt x="1433384" y="1416909"/>
                </a:cubicBezTo>
                <a:lnTo>
                  <a:pt x="1416908" y="1466336"/>
                </a:lnTo>
                <a:cubicBezTo>
                  <a:pt x="1414162" y="1474574"/>
                  <a:pt x="1413486" y="1483824"/>
                  <a:pt x="1408670" y="1491049"/>
                </a:cubicBezTo>
                <a:cubicBezTo>
                  <a:pt x="1403178" y="1499287"/>
                  <a:pt x="1400591" y="1510516"/>
                  <a:pt x="1392195" y="1515763"/>
                </a:cubicBezTo>
                <a:cubicBezTo>
                  <a:pt x="1377468" y="1524967"/>
                  <a:pt x="1342767" y="1532238"/>
                  <a:pt x="1342767" y="1532238"/>
                </a:cubicBezTo>
                <a:cubicBezTo>
                  <a:pt x="1315308" y="1529492"/>
                  <a:pt x="1287279" y="1530205"/>
                  <a:pt x="1260389" y="1524000"/>
                </a:cubicBezTo>
                <a:cubicBezTo>
                  <a:pt x="1231831" y="1517410"/>
                  <a:pt x="1236775" y="1500385"/>
                  <a:pt x="1219200" y="1482811"/>
                </a:cubicBezTo>
                <a:cubicBezTo>
                  <a:pt x="1212199" y="1475810"/>
                  <a:pt x="1202724" y="1471828"/>
                  <a:pt x="1194486" y="1466336"/>
                </a:cubicBezTo>
                <a:cubicBezTo>
                  <a:pt x="1168748" y="1363373"/>
                  <a:pt x="1201636" y="1491359"/>
                  <a:pt x="1178011" y="1408671"/>
                </a:cubicBezTo>
                <a:cubicBezTo>
                  <a:pt x="1176637" y="1403864"/>
                  <a:pt x="1166474" y="1358414"/>
                  <a:pt x="1161535" y="1351006"/>
                </a:cubicBezTo>
                <a:cubicBezTo>
                  <a:pt x="1155073" y="1341313"/>
                  <a:pt x="1144280" y="1335242"/>
                  <a:pt x="1136822" y="1326292"/>
                </a:cubicBezTo>
                <a:cubicBezTo>
                  <a:pt x="1130484" y="1318686"/>
                  <a:pt x="1127952" y="1307917"/>
                  <a:pt x="1120346" y="1301579"/>
                </a:cubicBezTo>
                <a:cubicBezTo>
                  <a:pt x="1042367" y="1236597"/>
                  <a:pt x="1141661" y="1355850"/>
                  <a:pt x="1037967" y="1252152"/>
                </a:cubicBezTo>
                <a:cubicBezTo>
                  <a:pt x="1022444" y="1236629"/>
                  <a:pt x="1009188" y="1220140"/>
                  <a:pt x="988540" y="1210963"/>
                </a:cubicBezTo>
                <a:cubicBezTo>
                  <a:pt x="972670" y="1203910"/>
                  <a:pt x="955589" y="1199979"/>
                  <a:pt x="939113" y="1194487"/>
                </a:cubicBezTo>
                <a:cubicBezTo>
                  <a:pt x="930875" y="1191741"/>
                  <a:pt x="921625" y="1191066"/>
                  <a:pt x="914400" y="1186249"/>
                </a:cubicBezTo>
                <a:cubicBezTo>
                  <a:pt x="906162" y="1180757"/>
                  <a:pt x="898734" y="1173794"/>
                  <a:pt x="889686" y="1169773"/>
                </a:cubicBezTo>
                <a:cubicBezTo>
                  <a:pt x="863904" y="1158315"/>
                  <a:pt x="834690" y="1151906"/>
                  <a:pt x="807308" y="1145060"/>
                </a:cubicBezTo>
                <a:cubicBezTo>
                  <a:pt x="707328" y="1159343"/>
                  <a:pt x="786618" y="1145997"/>
                  <a:pt x="716692" y="1161536"/>
                </a:cubicBezTo>
                <a:cubicBezTo>
                  <a:pt x="703024" y="1164573"/>
                  <a:pt x="689087" y="1166377"/>
                  <a:pt x="675503" y="1169773"/>
                </a:cubicBezTo>
                <a:cubicBezTo>
                  <a:pt x="667079" y="1171879"/>
                  <a:pt x="659138" y="1175625"/>
                  <a:pt x="650789" y="1178011"/>
                </a:cubicBezTo>
                <a:cubicBezTo>
                  <a:pt x="630642" y="1183767"/>
                  <a:pt x="583094" y="1192937"/>
                  <a:pt x="568411" y="1202725"/>
                </a:cubicBezTo>
                <a:lnTo>
                  <a:pt x="518984" y="1235676"/>
                </a:lnTo>
                <a:cubicBezTo>
                  <a:pt x="510746" y="1241168"/>
                  <a:pt x="503663" y="1249021"/>
                  <a:pt x="494270" y="1252152"/>
                </a:cubicBezTo>
                <a:lnTo>
                  <a:pt x="444843" y="1268627"/>
                </a:lnTo>
                <a:cubicBezTo>
                  <a:pt x="436605" y="1274119"/>
                  <a:pt x="428985" y="1280675"/>
                  <a:pt x="420130" y="1285103"/>
                </a:cubicBezTo>
                <a:cubicBezTo>
                  <a:pt x="412363" y="1288986"/>
                  <a:pt x="401556" y="1287201"/>
                  <a:pt x="395416" y="1293341"/>
                </a:cubicBezTo>
                <a:cubicBezTo>
                  <a:pt x="389276" y="1299481"/>
                  <a:pt x="394244" y="1313007"/>
                  <a:pt x="387178" y="1318054"/>
                </a:cubicBezTo>
                <a:cubicBezTo>
                  <a:pt x="373046" y="1328148"/>
                  <a:pt x="337751" y="1334530"/>
                  <a:pt x="337751" y="1334530"/>
                </a:cubicBezTo>
                <a:cubicBezTo>
                  <a:pt x="304800" y="1331784"/>
                  <a:pt x="271320" y="1332777"/>
                  <a:pt x="238897" y="1326292"/>
                </a:cubicBezTo>
                <a:cubicBezTo>
                  <a:pt x="221483" y="1322809"/>
                  <a:pt x="204138" y="1299570"/>
                  <a:pt x="197708" y="1285103"/>
                </a:cubicBezTo>
                <a:cubicBezTo>
                  <a:pt x="190655" y="1269233"/>
                  <a:pt x="186724" y="1252152"/>
                  <a:pt x="181232" y="1235676"/>
                </a:cubicBezTo>
                <a:lnTo>
                  <a:pt x="164757" y="1186249"/>
                </a:lnTo>
                <a:lnTo>
                  <a:pt x="148281" y="1136822"/>
                </a:lnTo>
                <a:cubicBezTo>
                  <a:pt x="145535" y="1125838"/>
                  <a:pt x="143153" y="1114757"/>
                  <a:pt x="140043" y="1103871"/>
                </a:cubicBezTo>
                <a:cubicBezTo>
                  <a:pt x="137657" y="1095522"/>
                  <a:pt x="135688" y="1086924"/>
                  <a:pt x="131805" y="1079157"/>
                </a:cubicBezTo>
                <a:cubicBezTo>
                  <a:pt x="127377" y="1070302"/>
                  <a:pt x="111211" y="1057190"/>
                  <a:pt x="98854" y="1046206"/>
                </a:cubicBezTo>
                <a:close/>
              </a:path>
            </a:pathLst>
          </a:custGeom>
          <a:noFill/>
          <a:ln w="38100">
            <a:solidFill>
              <a:srgbClr val="0000FF"/>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17" name="Conector recto de flecha 16"/>
          <p:cNvCxnSpPr>
            <a:stCxn id="21" idx="1"/>
            <a:endCxn id="13" idx="32"/>
          </p:cNvCxnSpPr>
          <p:nvPr/>
        </p:nvCxnSpPr>
        <p:spPr>
          <a:xfrm flipH="1">
            <a:off x="4233808" y="2007137"/>
            <a:ext cx="3866414" cy="146668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9" name="Rectángulo 28"/>
          <p:cNvSpPr/>
          <p:nvPr/>
        </p:nvSpPr>
        <p:spPr>
          <a:xfrm>
            <a:off x="7479323" y="144032"/>
            <a:ext cx="4712677" cy="1223412"/>
          </a:xfrm>
          <a:prstGeom prst="rect">
            <a:avLst/>
          </a:prstGeom>
        </p:spPr>
        <p:txBody>
          <a:bodyPr wrap="square">
            <a:spAutoFit/>
          </a:bodyPr>
          <a:lstStyle/>
          <a:p>
            <a:pPr algn="just"/>
            <a:r>
              <a:rPr lang="es-PE" sz="1500" dirty="0"/>
              <a:t>“RECUPERACION DE LOS SERVICIOS DE REGULACIÓN HÍDRICA EN LA CABECERA DE LA CUENCA DEL RIO PISCO EN 4 DISTRITOS DE LA PROVINCIA DE HUAYTARA - DEPARTAMENTO DE HUANCAVELICA”  </a:t>
            </a:r>
            <a:endParaRPr lang="es-PE" sz="1500" dirty="0" smtClean="0"/>
          </a:p>
          <a:p>
            <a:pPr algn="just"/>
            <a:r>
              <a:rPr lang="es-PE" sz="1350" b="1" dirty="0" smtClean="0">
                <a:solidFill>
                  <a:srgbClr val="0000FF"/>
                </a:solidFill>
              </a:rPr>
              <a:t>C.U. 2430119 – S/ 19,288,816.82</a:t>
            </a:r>
            <a:endParaRPr lang="es-PE" sz="1350" b="1" dirty="0">
              <a:solidFill>
                <a:srgbClr val="0000FF"/>
              </a:solidFill>
            </a:endParaRPr>
          </a:p>
        </p:txBody>
      </p:sp>
    </p:spTree>
    <p:extLst>
      <p:ext uri="{BB962C8B-B14F-4D97-AF65-F5344CB8AC3E}">
        <p14:creationId xmlns:p14="http://schemas.microsoft.com/office/powerpoint/2010/main" val="40425888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t="6867"/>
          <a:stretch/>
        </p:blipFill>
        <p:spPr>
          <a:xfrm>
            <a:off x="246994" y="118242"/>
            <a:ext cx="4786325" cy="6636786"/>
          </a:xfrm>
          <a:prstGeom prst="rect">
            <a:avLst/>
          </a:prstGeom>
        </p:spPr>
      </p:pic>
      <p:sp>
        <p:nvSpPr>
          <p:cNvPr id="5" name="Subtítulo 2"/>
          <p:cNvSpPr txBox="1">
            <a:spLocks/>
          </p:cNvSpPr>
          <p:nvPr/>
        </p:nvSpPr>
        <p:spPr>
          <a:xfrm>
            <a:off x="6173446" y="1060236"/>
            <a:ext cx="2398800" cy="612462"/>
          </a:xfrm>
          <a:prstGeom prst="rect">
            <a:avLst/>
          </a:prstGeom>
          <a:ln w="28575">
            <a:solidFill>
              <a:srgbClr val="00FFFF"/>
            </a:solid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PE" sz="1200" dirty="0" smtClean="0"/>
              <a:t>DISTRITO: TAMBO</a:t>
            </a:r>
            <a:endParaRPr lang="es-PE" sz="1200" baseline="30000" dirty="0"/>
          </a:p>
          <a:p>
            <a:pPr>
              <a:lnSpc>
                <a:spcPct val="100000"/>
              </a:lnSpc>
              <a:spcBef>
                <a:spcPts val="0"/>
              </a:spcBef>
            </a:pPr>
            <a:r>
              <a:rPr lang="es-PE" sz="1200" dirty="0" smtClean="0"/>
              <a:t>Reforestación: 200 Has</a:t>
            </a:r>
          </a:p>
          <a:p>
            <a:pPr>
              <a:lnSpc>
                <a:spcPct val="100000"/>
              </a:lnSpc>
              <a:spcBef>
                <a:spcPts val="0"/>
              </a:spcBef>
            </a:pPr>
            <a:r>
              <a:rPr lang="es-PE" sz="1200" dirty="0" smtClean="0"/>
              <a:t>Reservorios: 9 </a:t>
            </a:r>
          </a:p>
        </p:txBody>
      </p:sp>
      <p:sp>
        <p:nvSpPr>
          <p:cNvPr id="6" name="Subtítulo 2"/>
          <p:cNvSpPr txBox="1">
            <a:spLocks/>
          </p:cNvSpPr>
          <p:nvPr/>
        </p:nvSpPr>
        <p:spPr>
          <a:xfrm>
            <a:off x="6191927" y="1806289"/>
            <a:ext cx="2398800" cy="641871"/>
          </a:xfrm>
          <a:prstGeom prst="rect">
            <a:avLst/>
          </a:prstGeom>
          <a:ln w="28575">
            <a:solidFill>
              <a:srgbClr val="00FFFF"/>
            </a:solid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PE" sz="1200" dirty="0" smtClean="0"/>
              <a:t>DISTRITO: AYAVI</a:t>
            </a:r>
            <a:endParaRPr lang="es-PE" sz="1200" baseline="30000" dirty="0"/>
          </a:p>
          <a:p>
            <a:pPr>
              <a:lnSpc>
                <a:spcPct val="100000"/>
              </a:lnSpc>
              <a:spcBef>
                <a:spcPts val="0"/>
              </a:spcBef>
            </a:pPr>
            <a:r>
              <a:rPr lang="es-PE" sz="1200" dirty="0" smtClean="0"/>
              <a:t>Reforestación: 200 Has</a:t>
            </a:r>
          </a:p>
          <a:p>
            <a:pPr>
              <a:lnSpc>
                <a:spcPct val="100000"/>
              </a:lnSpc>
              <a:spcBef>
                <a:spcPts val="0"/>
              </a:spcBef>
            </a:pPr>
            <a:r>
              <a:rPr lang="es-PE" sz="1200" dirty="0" smtClean="0"/>
              <a:t>Reservorios: </a:t>
            </a:r>
            <a:r>
              <a:rPr lang="es-PE" sz="1200" dirty="0"/>
              <a:t>9</a:t>
            </a:r>
            <a:endParaRPr lang="es-PE" sz="1200" dirty="0" smtClean="0"/>
          </a:p>
        </p:txBody>
      </p:sp>
      <p:sp>
        <p:nvSpPr>
          <p:cNvPr id="7" name="Subtítulo 2"/>
          <p:cNvSpPr txBox="1">
            <a:spLocks/>
          </p:cNvSpPr>
          <p:nvPr/>
        </p:nvSpPr>
        <p:spPr>
          <a:xfrm>
            <a:off x="6191927" y="2553560"/>
            <a:ext cx="2398800" cy="639822"/>
          </a:xfrm>
          <a:prstGeom prst="rect">
            <a:avLst/>
          </a:prstGeom>
          <a:ln w="28575">
            <a:solidFill>
              <a:srgbClr val="00FFFF"/>
            </a:solid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PE" sz="1200" dirty="0" smtClean="0"/>
              <a:t>DISTRITO: CAPILLAS</a:t>
            </a:r>
            <a:endParaRPr lang="es-PE" sz="1200" baseline="30000" dirty="0"/>
          </a:p>
          <a:p>
            <a:pPr>
              <a:lnSpc>
                <a:spcPct val="100000"/>
              </a:lnSpc>
              <a:spcBef>
                <a:spcPts val="0"/>
              </a:spcBef>
            </a:pPr>
            <a:r>
              <a:rPr lang="es-PE" sz="1200" dirty="0" smtClean="0"/>
              <a:t>Reforestación: 200 Has</a:t>
            </a:r>
          </a:p>
          <a:p>
            <a:pPr>
              <a:lnSpc>
                <a:spcPct val="100000"/>
              </a:lnSpc>
              <a:spcBef>
                <a:spcPts val="0"/>
              </a:spcBef>
            </a:pPr>
            <a:r>
              <a:rPr lang="es-PE" sz="1200" dirty="0" smtClean="0"/>
              <a:t>Reservorios: 10</a:t>
            </a:r>
          </a:p>
        </p:txBody>
      </p:sp>
      <p:sp>
        <p:nvSpPr>
          <p:cNvPr id="8" name="Subtítulo 2"/>
          <p:cNvSpPr txBox="1">
            <a:spLocks/>
          </p:cNvSpPr>
          <p:nvPr/>
        </p:nvSpPr>
        <p:spPr>
          <a:xfrm>
            <a:off x="6173446" y="3341060"/>
            <a:ext cx="2398800" cy="595722"/>
          </a:xfrm>
          <a:prstGeom prst="rect">
            <a:avLst/>
          </a:prstGeom>
          <a:ln w="28575">
            <a:solidFill>
              <a:srgbClr val="00FFFF"/>
            </a:solid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PE" sz="1200" dirty="0" smtClean="0"/>
              <a:t>DISTRITO: SANGAYAICO</a:t>
            </a:r>
            <a:endParaRPr lang="es-PE" sz="1200" baseline="30000" dirty="0"/>
          </a:p>
          <a:p>
            <a:pPr>
              <a:lnSpc>
                <a:spcPct val="100000"/>
              </a:lnSpc>
              <a:spcBef>
                <a:spcPts val="0"/>
              </a:spcBef>
            </a:pPr>
            <a:r>
              <a:rPr lang="es-PE" sz="1200" dirty="0" smtClean="0"/>
              <a:t>Reforestación: 200 Has</a:t>
            </a:r>
          </a:p>
          <a:p>
            <a:pPr>
              <a:lnSpc>
                <a:spcPct val="100000"/>
              </a:lnSpc>
              <a:spcBef>
                <a:spcPts val="0"/>
              </a:spcBef>
            </a:pPr>
            <a:r>
              <a:rPr lang="es-PE" sz="1200" dirty="0" smtClean="0"/>
              <a:t>Reservorios: </a:t>
            </a:r>
            <a:r>
              <a:rPr lang="es-PE" sz="1200" dirty="0"/>
              <a:t>9</a:t>
            </a:r>
            <a:endParaRPr lang="es-PE" sz="1200" dirty="0" smtClean="0"/>
          </a:p>
        </p:txBody>
      </p:sp>
      <p:sp>
        <p:nvSpPr>
          <p:cNvPr id="9" name="Subtítulo 2"/>
          <p:cNvSpPr txBox="1">
            <a:spLocks/>
          </p:cNvSpPr>
          <p:nvPr/>
        </p:nvSpPr>
        <p:spPr>
          <a:xfrm>
            <a:off x="6173446" y="4084460"/>
            <a:ext cx="2564154" cy="666446"/>
          </a:xfrm>
          <a:prstGeom prst="rect">
            <a:avLst/>
          </a:prstGeom>
          <a:ln w="28575">
            <a:solidFill>
              <a:srgbClr val="00FFFF"/>
            </a:solid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PE" sz="1200" dirty="0" smtClean="0"/>
              <a:t>DISTRITO: STGO DE CHOVORVOS</a:t>
            </a:r>
            <a:endParaRPr lang="es-PE" sz="1200" baseline="30000" dirty="0"/>
          </a:p>
          <a:p>
            <a:pPr>
              <a:lnSpc>
                <a:spcPct val="100000"/>
              </a:lnSpc>
              <a:spcBef>
                <a:spcPts val="0"/>
              </a:spcBef>
            </a:pPr>
            <a:r>
              <a:rPr lang="es-PE" sz="1200" dirty="0" smtClean="0"/>
              <a:t>Reforestación: 200 Has</a:t>
            </a:r>
          </a:p>
          <a:p>
            <a:pPr>
              <a:lnSpc>
                <a:spcPct val="100000"/>
              </a:lnSpc>
              <a:spcBef>
                <a:spcPts val="0"/>
              </a:spcBef>
            </a:pPr>
            <a:r>
              <a:rPr lang="es-PE" sz="1200" dirty="0" smtClean="0"/>
              <a:t>Reservorios: </a:t>
            </a:r>
            <a:r>
              <a:rPr lang="es-PE" sz="1200" dirty="0"/>
              <a:t>9</a:t>
            </a:r>
            <a:r>
              <a:rPr lang="es-PE" sz="1200" dirty="0" smtClean="0"/>
              <a:t> </a:t>
            </a:r>
          </a:p>
        </p:txBody>
      </p:sp>
      <p:sp>
        <p:nvSpPr>
          <p:cNvPr id="10" name="CuadroTexto 9"/>
          <p:cNvSpPr txBox="1"/>
          <p:nvPr/>
        </p:nvSpPr>
        <p:spPr>
          <a:xfrm>
            <a:off x="6191927" y="4872897"/>
            <a:ext cx="2710253" cy="369332"/>
          </a:xfrm>
          <a:prstGeom prst="rect">
            <a:avLst/>
          </a:prstGeom>
          <a:ln w="28575">
            <a:solidFill>
              <a:srgbClr val="00206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s-PE" dirty="0" smtClean="0"/>
              <a:t>Tributarios del Rio Ica</a:t>
            </a:r>
            <a:endParaRPr lang="es-PE" dirty="0"/>
          </a:p>
        </p:txBody>
      </p:sp>
      <p:sp>
        <p:nvSpPr>
          <p:cNvPr id="11" name="CuadroTexto 10"/>
          <p:cNvSpPr txBox="1"/>
          <p:nvPr/>
        </p:nvSpPr>
        <p:spPr>
          <a:xfrm>
            <a:off x="6110923" y="6212060"/>
            <a:ext cx="5242164" cy="523220"/>
          </a:xfrm>
          <a:prstGeom prst="rect">
            <a:avLst/>
          </a:prstGeom>
          <a:ln w="28575">
            <a:solidFill>
              <a:srgbClr val="FF33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s-PE" sz="1400" dirty="0" smtClean="0"/>
              <a:t>Área </a:t>
            </a:r>
            <a:r>
              <a:rPr lang="es-PE" sz="1400" dirty="0"/>
              <a:t>receptora beneficiaria de las aguas de lluvia infiltradas  en la Cuenca alta – Zona de Huaytará </a:t>
            </a:r>
            <a:r>
              <a:rPr lang="es-PE" sz="1400" dirty="0" smtClean="0"/>
              <a:t>Centro </a:t>
            </a:r>
            <a:endParaRPr lang="es-PE" sz="1400" dirty="0"/>
          </a:p>
        </p:txBody>
      </p:sp>
      <p:cxnSp>
        <p:nvCxnSpPr>
          <p:cNvPr id="18" name="Conector recto de flecha 17"/>
          <p:cNvCxnSpPr>
            <a:stCxn id="5" idx="1"/>
          </p:cNvCxnSpPr>
          <p:nvPr/>
        </p:nvCxnSpPr>
        <p:spPr>
          <a:xfrm flipH="1" flipV="1">
            <a:off x="3618524" y="921733"/>
            <a:ext cx="2554922" cy="444734"/>
          </a:xfrm>
          <a:prstGeom prst="straightConnector1">
            <a:avLst/>
          </a:prstGeom>
          <a:ln w="28575">
            <a:solidFill>
              <a:srgbClr val="00FFFF"/>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a:stCxn id="6" idx="1"/>
          </p:cNvCxnSpPr>
          <p:nvPr/>
        </p:nvCxnSpPr>
        <p:spPr>
          <a:xfrm flipH="1" flipV="1">
            <a:off x="3049265" y="1406297"/>
            <a:ext cx="3142662" cy="720928"/>
          </a:xfrm>
          <a:prstGeom prst="straightConnector1">
            <a:avLst/>
          </a:prstGeom>
          <a:ln w="28575">
            <a:solidFill>
              <a:srgbClr val="00FFFF"/>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p:cNvCxnSpPr>
            <a:stCxn id="7" idx="1"/>
          </p:cNvCxnSpPr>
          <p:nvPr/>
        </p:nvCxnSpPr>
        <p:spPr>
          <a:xfrm flipH="1" flipV="1">
            <a:off x="3528779" y="1582877"/>
            <a:ext cx="2663148" cy="1290594"/>
          </a:xfrm>
          <a:prstGeom prst="straightConnector1">
            <a:avLst/>
          </a:prstGeom>
          <a:ln w="28575">
            <a:solidFill>
              <a:srgbClr val="00FFFF"/>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a:stCxn id="8" idx="1"/>
          </p:cNvCxnSpPr>
          <p:nvPr/>
        </p:nvCxnSpPr>
        <p:spPr>
          <a:xfrm flipH="1" flipV="1">
            <a:off x="3317541" y="1857365"/>
            <a:ext cx="2855905" cy="1781556"/>
          </a:xfrm>
          <a:prstGeom prst="straightConnector1">
            <a:avLst/>
          </a:prstGeom>
          <a:ln w="28575">
            <a:solidFill>
              <a:srgbClr val="00FFFF"/>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p:cNvCxnSpPr>
            <a:stCxn id="9" idx="1"/>
          </p:cNvCxnSpPr>
          <p:nvPr/>
        </p:nvCxnSpPr>
        <p:spPr>
          <a:xfrm flipH="1" flipV="1">
            <a:off x="3336022" y="2259985"/>
            <a:ext cx="2837424" cy="2157698"/>
          </a:xfrm>
          <a:prstGeom prst="straightConnector1">
            <a:avLst/>
          </a:prstGeom>
          <a:ln w="28575">
            <a:solidFill>
              <a:srgbClr val="00FFFF"/>
            </a:solidFill>
            <a:tailEnd type="triangle"/>
          </a:ln>
        </p:spPr>
        <p:style>
          <a:lnRef idx="1">
            <a:schemeClr val="accent1"/>
          </a:lnRef>
          <a:fillRef idx="0">
            <a:schemeClr val="accent1"/>
          </a:fillRef>
          <a:effectRef idx="0">
            <a:schemeClr val="accent1"/>
          </a:effectRef>
          <a:fontRef idx="minor">
            <a:schemeClr val="tx1"/>
          </a:fontRef>
        </p:style>
      </p:cxnSp>
      <p:sp>
        <p:nvSpPr>
          <p:cNvPr id="27" name="Forma libre 26"/>
          <p:cNvSpPr/>
          <p:nvPr/>
        </p:nvSpPr>
        <p:spPr>
          <a:xfrm>
            <a:off x="1861752" y="543698"/>
            <a:ext cx="2463114" cy="2067697"/>
          </a:xfrm>
          <a:custGeom>
            <a:avLst/>
            <a:gdLst>
              <a:gd name="connsiteX0" fmla="*/ 89691 w 2437475"/>
              <a:gd name="connsiteY0" fmla="*/ 1631092 h 2018271"/>
              <a:gd name="connsiteX1" fmla="*/ 48502 w 2437475"/>
              <a:gd name="connsiteY1" fmla="*/ 1589903 h 2018271"/>
              <a:gd name="connsiteX2" fmla="*/ 15550 w 2437475"/>
              <a:gd name="connsiteY2" fmla="*/ 1540476 h 2018271"/>
              <a:gd name="connsiteX3" fmla="*/ 15550 w 2437475"/>
              <a:gd name="connsiteY3" fmla="*/ 1334530 h 2018271"/>
              <a:gd name="connsiteX4" fmla="*/ 23788 w 2437475"/>
              <a:gd name="connsiteY4" fmla="*/ 1309817 h 2018271"/>
              <a:gd name="connsiteX5" fmla="*/ 48502 w 2437475"/>
              <a:gd name="connsiteY5" fmla="*/ 1285103 h 2018271"/>
              <a:gd name="connsiteX6" fmla="*/ 64977 w 2437475"/>
              <a:gd name="connsiteY6" fmla="*/ 1260390 h 2018271"/>
              <a:gd name="connsiteX7" fmla="*/ 114404 w 2437475"/>
              <a:gd name="connsiteY7" fmla="*/ 1227438 h 2018271"/>
              <a:gd name="connsiteX8" fmla="*/ 155594 w 2437475"/>
              <a:gd name="connsiteY8" fmla="*/ 1186249 h 2018271"/>
              <a:gd name="connsiteX9" fmla="*/ 180307 w 2437475"/>
              <a:gd name="connsiteY9" fmla="*/ 1161535 h 2018271"/>
              <a:gd name="connsiteX10" fmla="*/ 229734 w 2437475"/>
              <a:gd name="connsiteY10" fmla="*/ 1128584 h 2018271"/>
              <a:gd name="connsiteX11" fmla="*/ 254448 w 2437475"/>
              <a:gd name="connsiteY11" fmla="*/ 1112108 h 2018271"/>
              <a:gd name="connsiteX12" fmla="*/ 279161 w 2437475"/>
              <a:gd name="connsiteY12" fmla="*/ 1103871 h 2018271"/>
              <a:gd name="connsiteX13" fmla="*/ 328588 w 2437475"/>
              <a:gd name="connsiteY13" fmla="*/ 1079157 h 2018271"/>
              <a:gd name="connsiteX14" fmla="*/ 378015 w 2437475"/>
              <a:gd name="connsiteY14" fmla="*/ 1054444 h 2018271"/>
              <a:gd name="connsiteX15" fmla="*/ 452156 w 2437475"/>
              <a:gd name="connsiteY15" fmla="*/ 1005017 h 2018271"/>
              <a:gd name="connsiteX16" fmla="*/ 476869 w 2437475"/>
              <a:gd name="connsiteY16" fmla="*/ 988541 h 2018271"/>
              <a:gd name="connsiteX17" fmla="*/ 501583 w 2437475"/>
              <a:gd name="connsiteY17" fmla="*/ 972065 h 2018271"/>
              <a:gd name="connsiteX18" fmla="*/ 567486 w 2437475"/>
              <a:gd name="connsiteY18" fmla="*/ 914400 h 2018271"/>
              <a:gd name="connsiteX19" fmla="*/ 616913 w 2437475"/>
              <a:gd name="connsiteY19" fmla="*/ 864973 h 2018271"/>
              <a:gd name="connsiteX20" fmla="*/ 641626 w 2437475"/>
              <a:gd name="connsiteY20" fmla="*/ 840260 h 2018271"/>
              <a:gd name="connsiteX21" fmla="*/ 682815 w 2437475"/>
              <a:gd name="connsiteY21" fmla="*/ 766119 h 2018271"/>
              <a:gd name="connsiteX22" fmla="*/ 732242 w 2437475"/>
              <a:gd name="connsiteY22" fmla="*/ 724930 h 2018271"/>
              <a:gd name="connsiteX23" fmla="*/ 756956 w 2437475"/>
              <a:gd name="connsiteY23" fmla="*/ 708454 h 2018271"/>
              <a:gd name="connsiteX24" fmla="*/ 806383 w 2437475"/>
              <a:gd name="connsiteY24" fmla="*/ 675503 h 2018271"/>
              <a:gd name="connsiteX25" fmla="*/ 880523 w 2437475"/>
              <a:gd name="connsiteY25" fmla="*/ 634314 h 2018271"/>
              <a:gd name="connsiteX26" fmla="*/ 962902 w 2437475"/>
              <a:gd name="connsiteY26" fmla="*/ 609600 h 2018271"/>
              <a:gd name="connsiteX27" fmla="*/ 1020567 w 2437475"/>
              <a:gd name="connsiteY27" fmla="*/ 584887 h 2018271"/>
              <a:gd name="connsiteX28" fmla="*/ 1069994 w 2437475"/>
              <a:gd name="connsiteY28" fmla="*/ 568411 h 2018271"/>
              <a:gd name="connsiteX29" fmla="*/ 1119421 w 2437475"/>
              <a:gd name="connsiteY29" fmla="*/ 551935 h 2018271"/>
              <a:gd name="connsiteX30" fmla="*/ 1144134 w 2437475"/>
              <a:gd name="connsiteY30" fmla="*/ 543698 h 2018271"/>
              <a:gd name="connsiteX31" fmla="*/ 1168848 w 2437475"/>
              <a:gd name="connsiteY31" fmla="*/ 535460 h 2018271"/>
              <a:gd name="connsiteX32" fmla="*/ 1218275 w 2437475"/>
              <a:gd name="connsiteY32" fmla="*/ 510746 h 2018271"/>
              <a:gd name="connsiteX33" fmla="*/ 1267702 w 2437475"/>
              <a:gd name="connsiteY33" fmla="*/ 486033 h 2018271"/>
              <a:gd name="connsiteX34" fmla="*/ 1333604 w 2437475"/>
              <a:gd name="connsiteY34" fmla="*/ 469557 h 2018271"/>
              <a:gd name="connsiteX35" fmla="*/ 1358318 w 2437475"/>
              <a:gd name="connsiteY35" fmla="*/ 461319 h 2018271"/>
              <a:gd name="connsiteX36" fmla="*/ 1383031 w 2437475"/>
              <a:gd name="connsiteY36" fmla="*/ 444844 h 2018271"/>
              <a:gd name="connsiteX37" fmla="*/ 1432458 w 2437475"/>
              <a:gd name="connsiteY37" fmla="*/ 428368 h 2018271"/>
              <a:gd name="connsiteX38" fmla="*/ 1481886 w 2437475"/>
              <a:gd name="connsiteY38" fmla="*/ 403654 h 2018271"/>
              <a:gd name="connsiteX39" fmla="*/ 1531313 w 2437475"/>
              <a:gd name="connsiteY39" fmla="*/ 387179 h 2018271"/>
              <a:gd name="connsiteX40" fmla="*/ 1556026 w 2437475"/>
              <a:gd name="connsiteY40" fmla="*/ 370703 h 2018271"/>
              <a:gd name="connsiteX41" fmla="*/ 1613691 w 2437475"/>
              <a:gd name="connsiteY41" fmla="*/ 337752 h 2018271"/>
              <a:gd name="connsiteX42" fmla="*/ 1638404 w 2437475"/>
              <a:gd name="connsiteY42" fmla="*/ 313038 h 2018271"/>
              <a:gd name="connsiteX43" fmla="*/ 1687831 w 2437475"/>
              <a:gd name="connsiteY43" fmla="*/ 280087 h 2018271"/>
              <a:gd name="connsiteX44" fmla="*/ 1737258 w 2437475"/>
              <a:gd name="connsiteY44" fmla="*/ 238898 h 2018271"/>
              <a:gd name="connsiteX45" fmla="*/ 1778448 w 2437475"/>
              <a:gd name="connsiteY45" fmla="*/ 205946 h 2018271"/>
              <a:gd name="connsiteX46" fmla="*/ 1803161 w 2437475"/>
              <a:gd name="connsiteY46" fmla="*/ 181233 h 2018271"/>
              <a:gd name="connsiteX47" fmla="*/ 1852588 w 2437475"/>
              <a:gd name="connsiteY47" fmla="*/ 148281 h 2018271"/>
              <a:gd name="connsiteX48" fmla="*/ 1869064 w 2437475"/>
              <a:gd name="connsiteY48" fmla="*/ 123568 h 2018271"/>
              <a:gd name="connsiteX49" fmla="*/ 1918491 w 2437475"/>
              <a:gd name="connsiteY49" fmla="*/ 82379 h 2018271"/>
              <a:gd name="connsiteX50" fmla="*/ 1934967 w 2437475"/>
              <a:gd name="connsiteY50" fmla="*/ 57665 h 2018271"/>
              <a:gd name="connsiteX51" fmla="*/ 1984394 w 2437475"/>
              <a:gd name="connsiteY51" fmla="*/ 24714 h 2018271"/>
              <a:gd name="connsiteX52" fmla="*/ 2033821 w 2437475"/>
              <a:gd name="connsiteY52" fmla="*/ 0 h 2018271"/>
              <a:gd name="connsiteX53" fmla="*/ 2107961 w 2437475"/>
              <a:gd name="connsiteY53" fmla="*/ 16476 h 2018271"/>
              <a:gd name="connsiteX54" fmla="*/ 2157388 w 2437475"/>
              <a:gd name="connsiteY54" fmla="*/ 65903 h 2018271"/>
              <a:gd name="connsiteX55" fmla="*/ 2198577 w 2437475"/>
              <a:gd name="connsiteY55" fmla="*/ 115330 h 2018271"/>
              <a:gd name="connsiteX56" fmla="*/ 2206815 w 2437475"/>
              <a:gd name="connsiteY56" fmla="*/ 140044 h 2018271"/>
              <a:gd name="connsiteX57" fmla="*/ 2223291 w 2437475"/>
              <a:gd name="connsiteY57" fmla="*/ 733168 h 2018271"/>
              <a:gd name="connsiteX58" fmla="*/ 2264480 w 2437475"/>
              <a:gd name="connsiteY58" fmla="*/ 799071 h 2018271"/>
              <a:gd name="connsiteX59" fmla="*/ 2297431 w 2437475"/>
              <a:gd name="connsiteY59" fmla="*/ 840260 h 2018271"/>
              <a:gd name="connsiteX60" fmla="*/ 2305669 w 2437475"/>
              <a:gd name="connsiteY60" fmla="*/ 864973 h 2018271"/>
              <a:gd name="connsiteX61" fmla="*/ 2322145 w 2437475"/>
              <a:gd name="connsiteY61" fmla="*/ 889687 h 2018271"/>
              <a:gd name="connsiteX62" fmla="*/ 2330383 w 2437475"/>
              <a:gd name="connsiteY62" fmla="*/ 914400 h 2018271"/>
              <a:gd name="connsiteX63" fmla="*/ 2363334 w 2437475"/>
              <a:gd name="connsiteY63" fmla="*/ 963827 h 2018271"/>
              <a:gd name="connsiteX64" fmla="*/ 2371572 w 2437475"/>
              <a:gd name="connsiteY64" fmla="*/ 988541 h 2018271"/>
              <a:gd name="connsiteX65" fmla="*/ 2388048 w 2437475"/>
              <a:gd name="connsiteY65" fmla="*/ 1021492 h 2018271"/>
              <a:gd name="connsiteX66" fmla="*/ 2396286 w 2437475"/>
              <a:gd name="connsiteY66" fmla="*/ 1054444 h 2018271"/>
              <a:gd name="connsiteX67" fmla="*/ 2412761 w 2437475"/>
              <a:gd name="connsiteY67" fmla="*/ 1103871 h 2018271"/>
              <a:gd name="connsiteX68" fmla="*/ 2429237 w 2437475"/>
              <a:gd name="connsiteY68" fmla="*/ 1169773 h 2018271"/>
              <a:gd name="connsiteX69" fmla="*/ 2437475 w 2437475"/>
              <a:gd name="connsiteY69" fmla="*/ 1202725 h 2018271"/>
              <a:gd name="connsiteX70" fmla="*/ 2429237 w 2437475"/>
              <a:gd name="connsiteY70" fmla="*/ 1392195 h 2018271"/>
              <a:gd name="connsiteX71" fmla="*/ 2420999 w 2437475"/>
              <a:gd name="connsiteY71" fmla="*/ 1425146 h 2018271"/>
              <a:gd name="connsiteX72" fmla="*/ 2404523 w 2437475"/>
              <a:gd name="connsiteY72" fmla="*/ 1449860 h 2018271"/>
              <a:gd name="connsiteX73" fmla="*/ 2330383 w 2437475"/>
              <a:gd name="connsiteY73" fmla="*/ 1515762 h 2018271"/>
              <a:gd name="connsiteX74" fmla="*/ 2297431 w 2437475"/>
              <a:gd name="connsiteY74" fmla="*/ 1540476 h 2018271"/>
              <a:gd name="connsiteX75" fmla="*/ 2264480 w 2437475"/>
              <a:gd name="connsiteY75" fmla="*/ 1548714 h 2018271"/>
              <a:gd name="connsiteX76" fmla="*/ 2239767 w 2437475"/>
              <a:gd name="connsiteY76" fmla="*/ 1556952 h 2018271"/>
              <a:gd name="connsiteX77" fmla="*/ 2206815 w 2437475"/>
              <a:gd name="connsiteY77" fmla="*/ 1573427 h 2018271"/>
              <a:gd name="connsiteX78" fmla="*/ 2182102 w 2437475"/>
              <a:gd name="connsiteY78" fmla="*/ 1581665 h 2018271"/>
              <a:gd name="connsiteX79" fmla="*/ 2132675 w 2437475"/>
              <a:gd name="connsiteY79" fmla="*/ 1606379 h 2018271"/>
              <a:gd name="connsiteX80" fmla="*/ 2099723 w 2437475"/>
              <a:gd name="connsiteY80" fmla="*/ 1631092 h 2018271"/>
              <a:gd name="connsiteX81" fmla="*/ 2075010 w 2437475"/>
              <a:gd name="connsiteY81" fmla="*/ 1647568 h 2018271"/>
              <a:gd name="connsiteX82" fmla="*/ 2050296 w 2437475"/>
              <a:gd name="connsiteY82" fmla="*/ 1696995 h 2018271"/>
              <a:gd name="connsiteX83" fmla="*/ 1951442 w 2437475"/>
              <a:gd name="connsiteY83" fmla="*/ 1746422 h 2018271"/>
              <a:gd name="connsiteX84" fmla="*/ 1918491 w 2437475"/>
              <a:gd name="connsiteY84" fmla="*/ 1754660 h 2018271"/>
              <a:gd name="connsiteX85" fmla="*/ 1753734 w 2437475"/>
              <a:gd name="connsiteY85" fmla="*/ 1762898 h 2018271"/>
              <a:gd name="connsiteX86" fmla="*/ 1712545 w 2437475"/>
              <a:gd name="connsiteY86" fmla="*/ 1771135 h 2018271"/>
              <a:gd name="connsiteX87" fmla="*/ 1621929 w 2437475"/>
              <a:gd name="connsiteY87" fmla="*/ 1795849 h 2018271"/>
              <a:gd name="connsiteX88" fmla="*/ 1531313 w 2437475"/>
              <a:gd name="connsiteY88" fmla="*/ 1820562 h 2018271"/>
              <a:gd name="connsiteX89" fmla="*/ 1465410 w 2437475"/>
              <a:gd name="connsiteY89" fmla="*/ 1853514 h 2018271"/>
              <a:gd name="connsiteX90" fmla="*/ 1432458 w 2437475"/>
              <a:gd name="connsiteY90" fmla="*/ 1861752 h 2018271"/>
              <a:gd name="connsiteX91" fmla="*/ 1366556 w 2437475"/>
              <a:gd name="connsiteY91" fmla="*/ 1894703 h 2018271"/>
              <a:gd name="connsiteX92" fmla="*/ 1341842 w 2437475"/>
              <a:gd name="connsiteY92" fmla="*/ 1902941 h 2018271"/>
              <a:gd name="connsiteX93" fmla="*/ 1308891 w 2437475"/>
              <a:gd name="connsiteY93" fmla="*/ 1911179 h 2018271"/>
              <a:gd name="connsiteX94" fmla="*/ 1242988 w 2437475"/>
              <a:gd name="connsiteY94" fmla="*/ 1944130 h 2018271"/>
              <a:gd name="connsiteX95" fmla="*/ 1210037 w 2437475"/>
              <a:gd name="connsiteY95" fmla="*/ 1960606 h 2018271"/>
              <a:gd name="connsiteX96" fmla="*/ 1144134 w 2437475"/>
              <a:gd name="connsiteY96" fmla="*/ 1985319 h 2018271"/>
              <a:gd name="connsiteX97" fmla="*/ 1119421 w 2437475"/>
              <a:gd name="connsiteY97" fmla="*/ 2001795 h 2018271"/>
              <a:gd name="connsiteX98" fmla="*/ 1053518 w 2437475"/>
              <a:gd name="connsiteY98" fmla="*/ 2018271 h 2018271"/>
              <a:gd name="connsiteX99" fmla="*/ 905237 w 2437475"/>
              <a:gd name="connsiteY99" fmla="*/ 2010033 h 2018271"/>
              <a:gd name="connsiteX100" fmla="*/ 822858 w 2437475"/>
              <a:gd name="connsiteY100" fmla="*/ 1985319 h 2018271"/>
              <a:gd name="connsiteX101" fmla="*/ 798145 w 2437475"/>
              <a:gd name="connsiteY101" fmla="*/ 1977081 h 2018271"/>
              <a:gd name="connsiteX102" fmla="*/ 773431 w 2437475"/>
              <a:gd name="connsiteY102" fmla="*/ 1960606 h 2018271"/>
              <a:gd name="connsiteX103" fmla="*/ 715767 w 2437475"/>
              <a:gd name="connsiteY103" fmla="*/ 1935892 h 2018271"/>
              <a:gd name="connsiteX104" fmla="*/ 682815 w 2437475"/>
              <a:gd name="connsiteY104" fmla="*/ 1911179 h 2018271"/>
              <a:gd name="connsiteX105" fmla="*/ 649864 w 2437475"/>
              <a:gd name="connsiteY105" fmla="*/ 1894703 h 2018271"/>
              <a:gd name="connsiteX106" fmla="*/ 559248 w 2437475"/>
              <a:gd name="connsiteY106" fmla="*/ 1828800 h 2018271"/>
              <a:gd name="connsiteX107" fmla="*/ 534534 w 2437475"/>
              <a:gd name="connsiteY107" fmla="*/ 1820562 h 2018271"/>
              <a:gd name="connsiteX108" fmla="*/ 501583 w 2437475"/>
              <a:gd name="connsiteY108" fmla="*/ 1804087 h 2018271"/>
              <a:gd name="connsiteX109" fmla="*/ 452156 w 2437475"/>
              <a:gd name="connsiteY109" fmla="*/ 1787611 h 2018271"/>
              <a:gd name="connsiteX110" fmla="*/ 386253 w 2437475"/>
              <a:gd name="connsiteY110" fmla="*/ 1754660 h 2018271"/>
              <a:gd name="connsiteX111" fmla="*/ 320350 w 2437475"/>
              <a:gd name="connsiteY111" fmla="*/ 1729946 h 2018271"/>
              <a:gd name="connsiteX112" fmla="*/ 295637 w 2437475"/>
              <a:gd name="connsiteY112" fmla="*/ 1705233 h 2018271"/>
              <a:gd name="connsiteX113" fmla="*/ 246210 w 2437475"/>
              <a:gd name="connsiteY113" fmla="*/ 1672281 h 2018271"/>
              <a:gd name="connsiteX114" fmla="*/ 221496 w 2437475"/>
              <a:gd name="connsiteY114" fmla="*/ 1655806 h 2018271"/>
              <a:gd name="connsiteX115" fmla="*/ 196783 w 2437475"/>
              <a:gd name="connsiteY115" fmla="*/ 1647568 h 2018271"/>
              <a:gd name="connsiteX116" fmla="*/ 147356 w 2437475"/>
              <a:gd name="connsiteY116" fmla="*/ 1614617 h 2018271"/>
              <a:gd name="connsiteX117" fmla="*/ 97929 w 2437475"/>
              <a:gd name="connsiteY117" fmla="*/ 1581665 h 2018271"/>
              <a:gd name="connsiteX118" fmla="*/ 73215 w 2437475"/>
              <a:gd name="connsiteY118" fmla="*/ 1565190 h 2018271"/>
              <a:gd name="connsiteX119" fmla="*/ 48502 w 2437475"/>
              <a:gd name="connsiteY119" fmla="*/ 1556952 h 2018271"/>
              <a:gd name="connsiteX120" fmla="*/ 23788 w 2437475"/>
              <a:gd name="connsiteY120" fmla="*/ 1515762 h 2018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437475" h="2018271">
                <a:moveTo>
                  <a:pt x="89691" y="1631092"/>
                </a:moveTo>
                <a:cubicBezTo>
                  <a:pt x="75961" y="1617362"/>
                  <a:pt x="60797" y="1604931"/>
                  <a:pt x="48502" y="1589903"/>
                </a:cubicBezTo>
                <a:cubicBezTo>
                  <a:pt x="35963" y="1574578"/>
                  <a:pt x="15550" y="1540476"/>
                  <a:pt x="15550" y="1540476"/>
                </a:cubicBezTo>
                <a:cubicBezTo>
                  <a:pt x="-11048" y="1460671"/>
                  <a:pt x="1628" y="1508562"/>
                  <a:pt x="15550" y="1334530"/>
                </a:cubicBezTo>
                <a:cubicBezTo>
                  <a:pt x="16242" y="1325874"/>
                  <a:pt x="18971" y="1317042"/>
                  <a:pt x="23788" y="1309817"/>
                </a:cubicBezTo>
                <a:cubicBezTo>
                  <a:pt x="30251" y="1300123"/>
                  <a:pt x="41044" y="1294053"/>
                  <a:pt x="48502" y="1285103"/>
                </a:cubicBezTo>
                <a:cubicBezTo>
                  <a:pt x="54840" y="1277497"/>
                  <a:pt x="57526" y="1266909"/>
                  <a:pt x="64977" y="1260390"/>
                </a:cubicBezTo>
                <a:cubicBezTo>
                  <a:pt x="79879" y="1247351"/>
                  <a:pt x="114404" y="1227438"/>
                  <a:pt x="114404" y="1227438"/>
                </a:cubicBezTo>
                <a:cubicBezTo>
                  <a:pt x="144612" y="1182128"/>
                  <a:pt x="114402" y="1220576"/>
                  <a:pt x="155594" y="1186249"/>
                </a:cubicBezTo>
                <a:cubicBezTo>
                  <a:pt x="164544" y="1178791"/>
                  <a:pt x="171111" y="1168687"/>
                  <a:pt x="180307" y="1161535"/>
                </a:cubicBezTo>
                <a:cubicBezTo>
                  <a:pt x="195937" y="1149378"/>
                  <a:pt x="213258" y="1139568"/>
                  <a:pt x="229734" y="1128584"/>
                </a:cubicBezTo>
                <a:cubicBezTo>
                  <a:pt x="237972" y="1123092"/>
                  <a:pt x="245055" y="1115239"/>
                  <a:pt x="254448" y="1112108"/>
                </a:cubicBezTo>
                <a:lnTo>
                  <a:pt x="279161" y="1103871"/>
                </a:lnTo>
                <a:cubicBezTo>
                  <a:pt x="349989" y="1056652"/>
                  <a:pt x="260375" y="1113264"/>
                  <a:pt x="328588" y="1079157"/>
                </a:cubicBezTo>
                <a:cubicBezTo>
                  <a:pt x="392457" y="1047222"/>
                  <a:pt x="315906" y="1075145"/>
                  <a:pt x="378015" y="1054444"/>
                </a:cubicBezTo>
                <a:lnTo>
                  <a:pt x="452156" y="1005017"/>
                </a:lnTo>
                <a:lnTo>
                  <a:pt x="476869" y="988541"/>
                </a:lnTo>
                <a:lnTo>
                  <a:pt x="501583" y="972065"/>
                </a:lnTo>
                <a:cubicBezTo>
                  <a:pt x="548262" y="902046"/>
                  <a:pt x="471379" y="1010507"/>
                  <a:pt x="567486" y="914400"/>
                </a:cubicBezTo>
                <a:lnTo>
                  <a:pt x="616913" y="864973"/>
                </a:lnTo>
                <a:lnTo>
                  <a:pt x="641626" y="840260"/>
                </a:lnTo>
                <a:cubicBezTo>
                  <a:pt x="650210" y="814507"/>
                  <a:pt x="658536" y="782304"/>
                  <a:pt x="682815" y="766119"/>
                </a:cubicBezTo>
                <a:cubicBezTo>
                  <a:pt x="744169" y="725219"/>
                  <a:pt x="668821" y="777782"/>
                  <a:pt x="732242" y="724930"/>
                </a:cubicBezTo>
                <a:cubicBezTo>
                  <a:pt x="739848" y="718592"/>
                  <a:pt x="749350" y="714792"/>
                  <a:pt x="756956" y="708454"/>
                </a:cubicBezTo>
                <a:cubicBezTo>
                  <a:pt x="798094" y="674173"/>
                  <a:pt x="762951" y="689980"/>
                  <a:pt x="806383" y="675503"/>
                </a:cubicBezTo>
                <a:cubicBezTo>
                  <a:pt x="850633" y="646003"/>
                  <a:pt x="842463" y="645188"/>
                  <a:pt x="880523" y="634314"/>
                </a:cubicBezTo>
                <a:cubicBezTo>
                  <a:pt x="900671" y="628557"/>
                  <a:pt x="948218" y="619389"/>
                  <a:pt x="962902" y="609600"/>
                </a:cubicBezTo>
                <a:cubicBezTo>
                  <a:pt x="1002111" y="583461"/>
                  <a:pt x="972206" y="599395"/>
                  <a:pt x="1020567" y="584887"/>
                </a:cubicBezTo>
                <a:cubicBezTo>
                  <a:pt x="1037201" y="579897"/>
                  <a:pt x="1053518" y="573903"/>
                  <a:pt x="1069994" y="568411"/>
                </a:cubicBezTo>
                <a:lnTo>
                  <a:pt x="1119421" y="551935"/>
                </a:lnTo>
                <a:lnTo>
                  <a:pt x="1144134" y="543698"/>
                </a:lnTo>
                <a:lnTo>
                  <a:pt x="1168848" y="535460"/>
                </a:lnTo>
                <a:cubicBezTo>
                  <a:pt x="1239661" y="488249"/>
                  <a:pt x="1150072" y="544847"/>
                  <a:pt x="1218275" y="510746"/>
                </a:cubicBezTo>
                <a:cubicBezTo>
                  <a:pt x="1263267" y="488251"/>
                  <a:pt x="1222147" y="498457"/>
                  <a:pt x="1267702" y="486033"/>
                </a:cubicBezTo>
                <a:cubicBezTo>
                  <a:pt x="1289548" y="480075"/>
                  <a:pt x="1312123" y="476717"/>
                  <a:pt x="1333604" y="469557"/>
                </a:cubicBezTo>
                <a:cubicBezTo>
                  <a:pt x="1341842" y="466811"/>
                  <a:pt x="1350551" y="465202"/>
                  <a:pt x="1358318" y="461319"/>
                </a:cubicBezTo>
                <a:cubicBezTo>
                  <a:pt x="1367173" y="456891"/>
                  <a:pt x="1373984" y="448865"/>
                  <a:pt x="1383031" y="444844"/>
                </a:cubicBezTo>
                <a:cubicBezTo>
                  <a:pt x="1398901" y="437791"/>
                  <a:pt x="1415982" y="433860"/>
                  <a:pt x="1432458" y="428368"/>
                </a:cubicBezTo>
                <a:cubicBezTo>
                  <a:pt x="1522599" y="398321"/>
                  <a:pt x="1386058" y="446244"/>
                  <a:pt x="1481886" y="403654"/>
                </a:cubicBezTo>
                <a:cubicBezTo>
                  <a:pt x="1497756" y="396601"/>
                  <a:pt x="1531313" y="387179"/>
                  <a:pt x="1531313" y="387179"/>
                </a:cubicBezTo>
                <a:cubicBezTo>
                  <a:pt x="1539551" y="381687"/>
                  <a:pt x="1547430" y="375615"/>
                  <a:pt x="1556026" y="370703"/>
                </a:cubicBezTo>
                <a:cubicBezTo>
                  <a:pt x="1581655" y="356057"/>
                  <a:pt x="1591802" y="355993"/>
                  <a:pt x="1613691" y="337752"/>
                </a:cubicBezTo>
                <a:cubicBezTo>
                  <a:pt x="1622641" y="330294"/>
                  <a:pt x="1629208" y="320190"/>
                  <a:pt x="1638404" y="313038"/>
                </a:cubicBezTo>
                <a:cubicBezTo>
                  <a:pt x="1654034" y="300881"/>
                  <a:pt x="1673829" y="294089"/>
                  <a:pt x="1687831" y="280087"/>
                </a:cubicBezTo>
                <a:cubicBezTo>
                  <a:pt x="1719546" y="248372"/>
                  <a:pt x="1702851" y="261835"/>
                  <a:pt x="1737258" y="238898"/>
                </a:cubicBezTo>
                <a:cubicBezTo>
                  <a:pt x="1774105" y="183627"/>
                  <a:pt x="1730699" y="237778"/>
                  <a:pt x="1778448" y="205946"/>
                </a:cubicBezTo>
                <a:cubicBezTo>
                  <a:pt x="1788141" y="199484"/>
                  <a:pt x="1793965" y="188385"/>
                  <a:pt x="1803161" y="181233"/>
                </a:cubicBezTo>
                <a:cubicBezTo>
                  <a:pt x="1818791" y="169076"/>
                  <a:pt x="1852588" y="148281"/>
                  <a:pt x="1852588" y="148281"/>
                </a:cubicBezTo>
                <a:cubicBezTo>
                  <a:pt x="1858080" y="140043"/>
                  <a:pt x="1862063" y="130569"/>
                  <a:pt x="1869064" y="123568"/>
                </a:cubicBezTo>
                <a:cubicBezTo>
                  <a:pt x="1933859" y="58773"/>
                  <a:pt x="1851018" y="163345"/>
                  <a:pt x="1918491" y="82379"/>
                </a:cubicBezTo>
                <a:cubicBezTo>
                  <a:pt x="1924829" y="74773"/>
                  <a:pt x="1927516" y="64185"/>
                  <a:pt x="1934967" y="57665"/>
                </a:cubicBezTo>
                <a:cubicBezTo>
                  <a:pt x="1949869" y="44626"/>
                  <a:pt x="1967918" y="35698"/>
                  <a:pt x="1984394" y="24714"/>
                </a:cubicBezTo>
                <a:cubicBezTo>
                  <a:pt x="2016334" y="3420"/>
                  <a:pt x="1999713" y="11369"/>
                  <a:pt x="2033821" y="0"/>
                </a:cubicBezTo>
                <a:cubicBezTo>
                  <a:pt x="2035074" y="209"/>
                  <a:pt x="2096899" y="7872"/>
                  <a:pt x="2107961" y="16476"/>
                </a:cubicBezTo>
                <a:cubicBezTo>
                  <a:pt x="2126353" y="30781"/>
                  <a:pt x="2140912" y="49427"/>
                  <a:pt x="2157388" y="65903"/>
                </a:cubicBezTo>
                <a:cubicBezTo>
                  <a:pt x="2175607" y="84122"/>
                  <a:pt x="2187108" y="92392"/>
                  <a:pt x="2198577" y="115330"/>
                </a:cubicBezTo>
                <a:cubicBezTo>
                  <a:pt x="2202460" y="123097"/>
                  <a:pt x="2204069" y="131806"/>
                  <a:pt x="2206815" y="140044"/>
                </a:cubicBezTo>
                <a:cubicBezTo>
                  <a:pt x="2212307" y="337752"/>
                  <a:pt x="2213161" y="535643"/>
                  <a:pt x="2223291" y="733168"/>
                </a:cubicBezTo>
                <a:cubicBezTo>
                  <a:pt x="2225720" y="780535"/>
                  <a:pt x="2235110" y="779490"/>
                  <a:pt x="2264480" y="799071"/>
                </a:cubicBezTo>
                <a:cubicBezTo>
                  <a:pt x="2285186" y="861188"/>
                  <a:pt x="2254847" y="787029"/>
                  <a:pt x="2297431" y="840260"/>
                </a:cubicBezTo>
                <a:cubicBezTo>
                  <a:pt x="2302855" y="847041"/>
                  <a:pt x="2301786" y="857206"/>
                  <a:pt x="2305669" y="864973"/>
                </a:cubicBezTo>
                <a:cubicBezTo>
                  <a:pt x="2310097" y="873829"/>
                  <a:pt x="2317717" y="880831"/>
                  <a:pt x="2322145" y="889687"/>
                </a:cubicBezTo>
                <a:cubicBezTo>
                  <a:pt x="2326028" y="897454"/>
                  <a:pt x="2326166" y="906809"/>
                  <a:pt x="2330383" y="914400"/>
                </a:cubicBezTo>
                <a:cubicBezTo>
                  <a:pt x="2339999" y="931709"/>
                  <a:pt x="2363334" y="963827"/>
                  <a:pt x="2363334" y="963827"/>
                </a:cubicBezTo>
                <a:cubicBezTo>
                  <a:pt x="2366080" y="972065"/>
                  <a:pt x="2368151" y="980560"/>
                  <a:pt x="2371572" y="988541"/>
                </a:cubicBezTo>
                <a:cubicBezTo>
                  <a:pt x="2376409" y="999828"/>
                  <a:pt x="2383736" y="1009994"/>
                  <a:pt x="2388048" y="1021492"/>
                </a:cubicBezTo>
                <a:cubicBezTo>
                  <a:pt x="2392023" y="1032093"/>
                  <a:pt x="2393033" y="1043599"/>
                  <a:pt x="2396286" y="1054444"/>
                </a:cubicBezTo>
                <a:cubicBezTo>
                  <a:pt x="2401276" y="1071078"/>
                  <a:pt x="2408549" y="1087023"/>
                  <a:pt x="2412761" y="1103871"/>
                </a:cubicBezTo>
                <a:lnTo>
                  <a:pt x="2429237" y="1169773"/>
                </a:lnTo>
                <a:lnTo>
                  <a:pt x="2437475" y="1202725"/>
                </a:lnTo>
                <a:cubicBezTo>
                  <a:pt x="2434729" y="1265882"/>
                  <a:pt x="2433907" y="1329151"/>
                  <a:pt x="2429237" y="1392195"/>
                </a:cubicBezTo>
                <a:cubicBezTo>
                  <a:pt x="2428401" y="1403486"/>
                  <a:pt x="2425459" y="1414740"/>
                  <a:pt x="2420999" y="1425146"/>
                </a:cubicBezTo>
                <a:cubicBezTo>
                  <a:pt x="2417099" y="1434246"/>
                  <a:pt x="2411101" y="1442460"/>
                  <a:pt x="2404523" y="1449860"/>
                </a:cubicBezTo>
                <a:cubicBezTo>
                  <a:pt x="2353234" y="1507561"/>
                  <a:pt x="2372300" y="1485822"/>
                  <a:pt x="2330383" y="1515762"/>
                </a:cubicBezTo>
                <a:cubicBezTo>
                  <a:pt x="2319210" y="1523742"/>
                  <a:pt x="2309711" y="1534336"/>
                  <a:pt x="2297431" y="1540476"/>
                </a:cubicBezTo>
                <a:cubicBezTo>
                  <a:pt x="2287305" y="1545539"/>
                  <a:pt x="2275366" y="1545604"/>
                  <a:pt x="2264480" y="1548714"/>
                </a:cubicBezTo>
                <a:cubicBezTo>
                  <a:pt x="2256131" y="1551100"/>
                  <a:pt x="2247748" y="1553532"/>
                  <a:pt x="2239767" y="1556952"/>
                </a:cubicBezTo>
                <a:cubicBezTo>
                  <a:pt x="2228480" y="1561789"/>
                  <a:pt x="2218102" y="1568590"/>
                  <a:pt x="2206815" y="1573427"/>
                </a:cubicBezTo>
                <a:cubicBezTo>
                  <a:pt x="2198834" y="1576847"/>
                  <a:pt x="2189869" y="1577782"/>
                  <a:pt x="2182102" y="1581665"/>
                </a:cubicBezTo>
                <a:cubicBezTo>
                  <a:pt x="2118225" y="1613604"/>
                  <a:pt x="2194791" y="1585673"/>
                  <a:pt x="2132675" y="1606379"/>
                </a:cubicBezTo>
                <a:cubicBezTo>
                  <a:pt x="2121691" y="1614617"/>
                  <a:pt x="2110895" y="1623112"/>
                  <a:pt x="2099723" y="1631092"/>
                </a:cubicBezTo>
                <a:cubicBezTo>
                  <a:pt x="2091667" y="1636847"/>
                  <a:pt x="2081195" y="1639837"/>
                  <a:pt x="2075010" y="1647568"/>
                </a:cubicBezTo>
                <a:cubicBezTo>
                  <a:pt x="2041714" y="1689189"/>
                  <a:pt x="2096590" y="1656487"/>
                  <a:pt x="2050296" y="1696995"/>
                </a:cubicBezTo>
                <a:cubicBezTo>
                  <a:pt x="2018082" y="1725182"/>
                  <a:pt x="1991884" y="1736311"/>
                  <a:pt x="1951442" y="1746422"/>
                </a:cubicBezTo>
                <a:cubicBezTo>
                  <a:pt x="1940458" y="1749168"/>
                  <a:pt x="1929774" y="1753720"/>
                  <a:pt x="1918491" y="1754660"/>
                </a:cubicBezTo>
                <a:cubicBezTo>
                  <a:pt x="1863693" y="1759227"/>
                  <a:pt x="1808653" y="1760152"/>
                  <a:pt x="1753734" y="1762898"/>
                </a:cubicBezTo>
                <a:cubicBezTo>
                  <a:pt x="1740004" y="1765644"/>
                  <a:pt x="1726213" y="1768098"/>
                  <a:pt x="1712545" y="1771135"/>
                </a:cubicBezTo>
                <a:cubicBezTo>
                  <a:pt x="1687201" y="1776767"/>
                  <a:pt x="1642805" y="1789426"/>
                  <a:pt x="1621929" y="1795849"/>
                </a:cubicBezTo>
                <a:cubicBezTo>
                  <a:pt x="1544291" y="1819738"/>
                  <a:pt x="1601567" y="1806513"/>
                  <a:pt x="1531313" y="1820562"/>
                </a:cubicBezTo>
                <a:cubicBezTo>
                  <a:pt x="1501042" y="1840742"/>
                  <a:pt x="1505714" y="1840079"/>
                  <a:pt x="1465410" y="1853514"/>
                </a:cubicBezTo>
                <a:cubicBezTo>
                  <a:pt x="1454669" y="1857094"/>
                  <a:pt x="1442909" y="1857397"/>
                  <a:pt x="1432458" y="1861752"/>
                </a:cubicBezTo>
                <a:cubicBezTo>
                  <a:pt x="1409787" y="1871198"/>
                  <a:pt x="1389856" y="1886936"/>
                  <a:pt x="1366556" y="1894703"/>
                </a:cubicBezTo>
                <a:cubicBezTo>
                  <a:pt x="1358318" y="1897449"/>
                  <a:pt x="1350191" y="1900555"/>
                  <a:pt x="1341842" y="1902941"/>
                </a:cubicBezTo>
                <a:cubicBezTo>
                  <a:pt x="1330956" y="1906051"/>
                  <a:pt x="1319342" y="1906825"/>
                  <a:pt x="1308891" y="1911179"/>
                </a:cubicBezTo>
                <a:cubicBezTo>
                  <a:pt x="1286220" y="1920625"/>
                  <a:pt x="1264956" y="1933146"/>
                  <a:pt x="1242988" y="1944130"/>
                </a:cubicBezTo>
                <a:cubicBezTo>
                  <a:pt x="1232004" y="1949622"/>
                  <a:pt x="1221439" y="1956045"/>
                  <a:pt x="1210037" y="1960606"/>
                </a:cubicBezTo>
                <a:cubicBezTo>
                  <a:pt x="1160785" y="1980306"/>
                  <a:pt x="1182876" y="1972405"/>
                  <a:pt x="1144134" y="1985319"/>
                </a:cubicBezTo>
                <a:cubicBezTo>
                  <a:pt x="1135896" y="1990811"/>
                  <a:pt x="1128725" y="1998411"/>
                  <a:pt x="1119421" y="2001795"/>
                </a:cubicBezTo>
                <a:cubicBezTo>
                  <a:pt x="1098141" y="2009534"/>
                  <a:pt x="1053518" y="2018271"/>
                  <a:pt x="1053518" y="2018271"/>
                </a:cubicBezTo>
                <a:cubicBezTo>
                  <a:pt x="1004091" y="2015525"/>
                  <a:pt x="954537" y="2014515"/>
                  <a:pt x="905237" y="2010033"/>
                </a:cubicBezTo>
                <a:cubicBezTo>
                  <a:pt x="888120" y="2008477"/>
                  <a:pt x="832893" y="1988664"/>
                  <a:pt x="822858" y="1985319"/>
                </a:cubicBezTo>
                <a:cubicBezTo>
                  <a:pt x="814620" y="1982573"/>
                  <a:pt x="805370" y="1981897"/>
                  <a:pt x="798145" y="1977081"/>
                </a:cubicBezTo>
                <a:cubicBezTo>
                  <a:pt x="789907" y="1971589"/>
                  <a:pt x="782286" y="1965034"/>
                  <a:pt x="773431" y="1960606"/>
                </a:cubicBezTo>
                <a:cubicBezTo>
                  <a:pt x="717378" y="1932580"/>
                  <a:pt x="784331" y="1978744"/>
                  <a:pt x="715767" y="1935892"/>
                </a:cubicBezTo>
                <a:cubicBezTo>
                  <a:pt x="704124" y="1928615"/>
                  <a:pt x="694458" y="1918456"/>
                  <a:pt x="682815" y="1911179"/>
                </a:cubicBezTo>
                <a:cubicBezTo>
                  <a:pt x="672401" y="1904671"/>
                  <a:pt x="659924" y="1901745"/>
                  <a:pt x="649864" y="1894703"/>
                </a:cubicBezTo>
                <a:cubicBezTo>
                  <a:pt x="586892" y="1850622"/>
                  <a:pt x="619757" y="1859055"/>
                  <a:pt x="559248" y="1828800"/>
                </a:cubicBezTo>
                <a:cubicBezTo>
                  <a:pt x="551481" y="1824917"/>
                  <a:pt x="542516" y="1823983"/>
                  <a:pt x="534534" y="1820562"/>
                </a:cubicBezTo>
                <a:cubicBezTo>
                  <a:pt x="523247" y="1815725"/>
                  <a:pt x="512985" y="1808648"/>
                  <a:pt x="501583" y="1804087"/>
                </a:cubicBezTo>
                <a:cubicBezTo>
                  <a:pt x="485458" y="1797637"/>
                  <a:pt x="467689" y="1795378"/>
                  <a:pt x="452156" y="1787611"/>
                </a:cubicBezTo>
                <a:cubicBezTo>
                  <a:pt x="430188" y="1776627"/>
                  <a:pt x="410080" y="1760617"/>
                  <a:pt x="386253" y="1754660"/>
                </a:cubicBezTo>
                <a:cubicBezTo>
                  <a:pt x="359718" y="1748026"/>
                  <a:pt x="343546" y="1746514"/>
                  <a:pt x="320350" y="1729946"/>
                </a:cubicBezTo>
                <a:cubicBezTo>
                  <a:pt x="310870" y="1723175"/>
                  <a:pt x="304833" y="1712385"/>
                  <a:pt x="295637" y="1705233"/>
                </a:cubicBezTo>
                <a:cubicBezTo>
                  <a:pt x="280007" y="1693076"/>
                  <a:pt x="262686" y="1683265"/>
                  <a:pt x="246210" y="1672281"/>
                </a:cubicBezTo>
                <a:cubicBezTo>
                  <a:pt x="237972" y="1666789"/>
                  <a:pt x="230889" y="1658937"/>
                  <a:pt x="221496" y="1655806"/>
                </a:cubicBezTo>
                <a:lnTo>
                  <a:pt x="196783" y="1647568"/>
                </a:lnTo>
                <a:cubicBezTo>
                  <a:pt x="164722" y="1599477"/>
                  <a:pt x="200552" y="1641215"/>
                  <a:pt x="147356" y="1614617"/>
                </a:cubicBezTo>
                <a:cubicBezTo>
                  <a:pt x="129645" y="1605762"/>
                  <a:pt x="114405" y="1592649"/>
                  <a:pt x="97929" y="1581665"/>
                </a:cubicBezTo>
                <a:cubicBezTo>
                  <a:pt x="89691" y="1576173"/>
                  <a:pt x="82608" y="1568321"/>
                  <a:pt x="73215" y="1565190"/>
                </a:cubicBezTo>
                <a:lnTo>
                  <a:pt x="48502" y="1556952"/>
                </a:lnTo>
                <a:cubicBezTo>
                  <a:pt x="28620" y="1527129"/>
                  <a:pt x="36454" y="1541094"/>
                  <a:pt x="23788" y="1515762"/>
                </a:cubicBezTo>
              </a:path>
            </a:pathLst>
          </a:custGeom>
          <a:noFill/>
          <a:ln w="38100">
            <a:solidFill>
              <a:srgbClr val="002060"/>
            </a:solidFill>
            <a:prstDash val="dashDot"/>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29" name="Conector recto de flecha 28"/>
          <p:cNvCxnSpPr>
            <a:stCxn id="10" idx="1"/>
            <a:endCxn id="27" idx="92"/>
          </p:cNvCxnSpPr>
          <p:nvPr/>
        </p:nvCxnSpPr>
        <p:spPr>
          <a:xfrm flipH="1" flipV="1">
            <a:off x="3217708" y="2493241"/>
            <a:ext cx="2974219" cy="2564322"/>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1" name="Elipse 30"/>
          <p:cNvSpPr/>
          <p:nvPr/>
        </p:nvSpPr>
        <p:spPr>
          <a:xfrm rot="21071495">
            <a:off x="1245467" y="2200558"/>
            <a:ext cx="1503896" cy="4032763"/>
          </a:xfrm>
          <a:prstGeom prst="ellipse">
            <a:avLst/>
          </a:prstGeom>
          <a:noFill/>
          <a:ln w="381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33" name="Conector recto de flecha 32"/>
          <p:cNvCxnSpPr>
            <a:stCxn id="11" idx="1"/>
          </p:cNvCxnSpPr>
          <p:nvPr/>
        </p:nvCxnSpPr>
        <p:spPr>
          <a:xfrm flipH="1" flipV="1">
            <a:off x="2705391" y="5343215"/>
            <a:ext cx="3405532" cy="1130455"/>
          </a:xfrm>
          <a:prstGeom prst="straightConnector1">
            <a:avLst/>
          </a:prstGeom>
          <a:ln w="28575">
            <a:solidFill>
              <a:srgbClr val="FF3300"/>
            </a:solidFill>
            <a:tailEnd type="triangle"/>
          </a:ln>
        </p:spPr>
        <p:style>
          <a:lnRef idx="1">
            <a:schemeClr val="accent1"/>
          </a:lnRef>
          <a:fillRef idx="0">
            <a:schemeClr val="accent1"/>
          </a:fillRef>
          <a:effectRef idx="0">
            <a:schemeClr val="accent1"/>
          </a:effectRef>
          <a:fontRef idx="minor">
            <a:schemeClr val="tx1"/>
          </a:fontRef>
        </p:style>
      </p:cxnSp>
      <p:sp>
        <p:nvSpPr>
          <p:cNvPr id="20" name="Subtítulo 2"/>
          <p:cNvSpPr txBox="1">
            <a:spLocks/>
          </p:cNvSpPr>
          <p:nvPr/>
        </p:nvSpPr>
        <p:spPr>
          <a:xfrm>
            <a:off x="6191927" y="5402065"/>
            <a:ext cx="4509516" cy="692122"/>
          </a:xfrm>
          <a:prstGeom prst="rect">
            <a:avLst/>
          </a:prstGeom>
          <a:noFill/>
          <a:ln w="38100">
            <a:solidFill>
              <a:srgbClr val="FFFF0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PE" sz="1800" dirty="0" smtClean="0"/>
              <a:t>Cuenca Media, recuperación de sus manantes de agua y todas las actividades socioeconómicas</a:t>
            </a:r>
          </a:p>
        </p:txBody>
      </p:sp>
      <p:sp>
        <p:nvSpPr>
          <p:cNvPr id="17" name="Forma libre 16"/>
          <p:cNvSpPr/>
          <p:nvPr/>
        </p:nvSpPr>
        <p:spPr>
          <a:xfrm>
            <a:off x="1631092" y="1877649"/>
            <a:ext cx="1779373" cy="2611973"/>
          </a:xfrm>
          <a:custGeom>
            <a:avLst/>
            <a:gdLst>
              <a:gd name="connsiteX0" fmla="*/ 238897 w 1779373"/>
              <a:gd name="connsiteY0" fmla="*/ 578 h 2611973"/>
              <a:gd name="connsiteX1" fmla="*/ 197708 w 1779373"/>
              <a:gd name="connsiteY1" fmla="*/ 66481 h 2611973"/>
              <a:gd name="connsiteX2" fmla="*/ 172994 w 1779373"/>
              <a:gd name="connsiteY2" fmla="*/ 82956 h 2611973"/>
              <a:gd name="connsiteX3" fmla="*/ 41189 w 1779373"/>
              <a:gd name="connsiteY3" fmla="*/ 99432 h 2611973"/>
              <a:gd name="connsiteX4" fmla="*/ 32951 w 1779373"/>
              <a:gd name="connsiteY4" fmla="*/ 305378 h 2611973"/>
              <a:gd name="connsiteX5" fmla="*/ 16476 w 1779373"/>
              <a:gd name="connsiteY5" fmla="*/ 354805 h 2611973"/>
              <a:gd name="connsiteX6" fmla="*/ 0 w 1779373"/>
              <a:gd name="connsiteY6" fmla="*/ 379519 h 2611973"/>
              <a:gd name="connsiteX7" fmla="*/ 8238 w 1779373"/>
              <a:gd name="connsiteY7" fmla="*/ 453659 h 2611973"/>
              <a:gd name="connsiteX8" fmla="*/ 41189 w 1779373"/>
              <a:gd name="connsiteY8" fmla="*/ 503086 h 2611973"/>
              <a:gd name="connsiteX9" fmla="*/ 65903 w 1779373"/>
              <a:gd name="connsiteY9" fmla="*/ 552513 h 2611973"/>
              <a:gd name="connsiteX10" fmla="*/ 82378 w 1779373"/>
              <a:gd name="connsiteY10" fmla="*/ 577227 h 2611973"/>
              <a:gd name="connsiteX11" fmla="*/ 90616 w 1779373"/>
              <a:gd name="connsiteY11" fmla="*/ 601940 h 2611973"/>
              <a:gd name="connsiteX12" fmla="*/ 115330 w 1779373"/>
              <a:gd name="connsiteY12" fmla="*/ 610178 h 2611973"/>
              <a:gd name="connsiteX13" fmla="*/ 131805 w 1779373"/>
              <a:gd name="connsiteY13" fmla="*/ 659605 h 2611973"/>
              <a:gd name="connsiteX14" fmla="*/ 140043 w 1779373"/>
              <a:gd name="connsiteY14" fmla="*/ 684319 h 2611973"/>
              <a:gd name="connsiteX15" fmla="*/ 156519 w 1779373"/>
              <a:gd name="connsiteY15" fmla="*/ 709032 h 2611973"/>
              <a:gd name="connsiteX16" fmla="*/ 181232 w 1779373"/>
              <a:gd name="connsiteY16" fmla="*/ 758459 h 2611973"/>
              <a:gd name="connsiteX17" fmla="*/ 197708 w 1779373"/>
              <a:gd name="connsiteY17" fmla="*/ 807886 h 2611973"/>
              <a:gd name="connsiteX18" fmla="*/ 214184 w 1779373"/>
              <a:gd name="connsiteY18" fmla="*/ 832600 h 2611973"/>
              <a:gd name="connsiteX19" fmla="*/ 230659 w 1779373"/>
              <a:gd name="connsiteY19" fmla="*/ 882027 h 2611973"/>
              <a:gd name="connsiteX20" fmla="*/ 238897 w 1779373"/>
              <a:gd name="connsiteY20" fmla="*/ 914978 h 2611973"/>
              <a:gd name="connsiteX21" fmla="*/ 255373 w 1779373"/>
              <a:gd name="connsiteY21" fmla="*/ 939692 h 2611973"/>
              <a:gd name="connsiteX22" fmla="*/ 296562 w 1779373"/>
              <a:gd name="connsiteY22" fmla="*/ 1013832 h 2611973"/>
              <a:gd name="connsiteX23" fmla="*/ 321276 w 1779373"/>
              <a:gd name="connsiteY23" fmla="*/ 1022070 h 2611973"/>
              <a:gd name="connsiteX24" fmla="*/ 370703 w 1779373"/>
              <a:gd name="connsiteY24" fmla="*/ 1120924 h 2611973"/>
              <a:gd name="connsiteX25" fmla="*/ 403654 w 1779373"/>
              <a:gd name="connsiteY25" fmla="*/ 1170351 h 2611973"/>
              <a:gd name="connsiteX26" fmla="*/ 453081 w 1779373"/>
              <a:gd name="connsiteY26" fmla="*/ 1203302 h 2611973"/>
              <a:gd name="connsiteX27" fmla="*/ 477794 w 1779373"/>
              <a:gd name="connsiteY27" fmla="*/ 1219778 h 2611973"/>
              <a:gd name="connsiteX28" fmla="*/ 527222 w 1779373"/>
              <a:gd name="connsiteY28" fmla="*/ 1236254 h 2611973"/>
              <a:gd name="connsiteX29" fmla="*/ 576649 w 1779373"/>
              <a:gd name="connsiteY29" fmla="*/ 1252729 h 2611973"/>
              <a:gd name="connsiteX30" fmla="*/ 700216 w 1779373"/>
              <a:gd name="connsiteY30" fmla="*/ 1260967 h 2611973"/>
              <a:gd name="connsiteX31" fmla="*/ 749643 w 1779373"/>
              <a:gd name="connsiteY31" fmla="*/ 1285681 h 2611973"/>
              <a:gd name="connsiteX32" fmla="*/ 766119 w 1779373"/>
              <a:gd name="connsiteY32" fmla="*/ 1310394 h 2611973"/>
              <a:gd name="connsiteX33" fmla="*/ 766119 w 1779373"/>
              <a:gd name="connsiteY33" fmla="*/ 1442200 h 2611973"/>
              <a:gd name="connsiteX34" fmla="*/ 749643 w 1779373"/>
              <a:gd name="connsiteY34" fmla="*/ 1466913 h 2611973"/>
              <a:gd name="connsiteX35" fmla="*/ 733167 w 1779373"/>
              <a:gd name="connsiteY35" fmla="*/ 1524578 h 2611973"/>
              <a:gd name="connsiteX36" fmla="*/ 716692 w 1779373"/>
              <a:gd name="connsiteY36" fmla="*/ 1549292 h 2611973"/>
              <a:gd name="connsiteX37" fmla="*/ 724930 w 1779373"/>
              <a:gd name="connsiteY37" fmla="*/ 1623432 h 2611973"/>
              <a:gd name="connsiteX38" fmla="*/ 733167 w 1779373"/>
              <a:gd name="connsiteY38" fmla="*/ 1648146 h 2611973"/>
              <a:gd name="connsiteX39" fmla="*/ 757881 w 1779373"/>
              <a:gd name="connsiteY39" fmla="*/ 1664621 h 2611973"/>
              <a:gd name="connsiteX40" fmla="*/ 774357 w 1779373"/>
              <a:gd name="connsiteY40" fmla="*/ 1689335 h 2611973"/>
              <a:gd name="connsiteX41" fmla="*/ 823784 w 1779373"/>
              <a:gd name="connsiteY41" fmla="*/ 1714048 h 2611973"/>
              <a:gd name="connsiteX42" fmla="*/ 848497 w 1779373"/>
              <a:gd name="connsiteY42" fmla="*/ 1738762 h 2611973"/>
              <a:gd name="connsiteX43" fmla="*/ 897924 w 1779373"/>
              <a:gd name="connsiteY43" fmla="*/ 1771713 h 2611973"/>
              <a:gd name="connsiteX44" fmla="*/ 906162 w 1779373"/>
              <a:gd name="connsiteY44" fmla="*/ 1928232 h 2611973"/>
              <a:gd name="connsiteX45" fmla="*/ 856735 w 1779373"/>
              <a:gd name="connsiteY45" fmla="*/ 1977659 h 2611973"/>
              <a:gd name="connsiteX46" fmla="*/ 864973 w 1779373"/>
              <a:gd name="connsiteY46" fmla="*/ 2142416 h 2611973"/>
              <a:gd name="connsiteX47" fmla="*/ 963827 w 1779373"/>
              <a:gd name="connsiteY47" fmla="*/ 2208319 h 2611973"/>
              <a:gd name="connsiteX48" fmla="*/ 1070919 w 1779373"/>
              <a:gd name="connsiteY48" fmla="*/ 2216556 h 2611973"/>
              <a:gd name="connsiteX49" fmla="*/ 1128584 w 1779373"/>
              <a:gd name="connsiteY49" fmla="*/ 2274221 h 2611973"/>
              <a:gd name="connsiteX50" fmla="*/ 1145059 w 1779373"/>
              <a:gd name="connsiteY50" fmla="*/ 2298935 h 2611973"/>
              <a:gd name="connsiteX51" fmla="*/ 1169773 w 1779373"/>
              <a:gd name="connsiteY51" fmla="*/ 2307173 h 2611973"/>
              <a:gd name="connsiteX52" fmla="*/ 1186249 w 1779373"/>
              <a:gd name="connsiteY52" fmla="*/ 2331886 h 2611973"/>
              <a:gd name="connsiteX53" fmla="*/ 1235676 w 1779373"/>
              <a:gd name="connsiteY53" fmla="*/ 2348362 h 2611973"/>
              <a:gd name="connsiteX54" fmla="*/ 1285103 w 1779373"/>
              <a:gd name="connsiteY54" fmla="*/ 2373075 h 2611973"/>
              <a:gd name="connsiteX55" fmla="*/ 1309816 w 1779373"/>
              <a:gd name="connsiteY55" fmla="*/ 2397789 h 2611973"/>
              <a:gd name="connsiteX56" fmla="*/ 1334530 w 1779373"/>
              <a:gd name="connsiteY56" fmla="*/ 2406027 h 2611973"/>
              <a:gd name="connsiteX57" fmla="*/ 1359243 w 1779373"/>
              <a:gd name="connsiteY57" fmla="*/ 2455454 h 2611973"/>
              <a:gd name="connsiteX58" fmla="*/ 1383957 w 1779373"/>
              <a:gd name="connsiteY58" fmla="*/ 2471929 h 2611973"/>
              <a:gd name="connsiteX59" fmla="*/ 1425146 w 1779373"/>
              <a:gd name="connsiteY59" fmla="*/ 2504881 h 2611973"/>
              <a:gd name="connsiteX60" fmla="*/ 1441622 w 1779373"/>
              <a:gd name="connsiteY60" fmla="*/ 2529594 h 2611973"/>
              <a:gd name="connsiteX61" fmla="*/ 1491049 w 1779373"/>
              <a:gd name="connsiteY61" fmla="*/ 2546070 h 2611973"/>
              <a:gd name="connsiteX62" fmla="*/ 1515762 w 1779373"/>
              <a:gd name="connsiteY62" fmla="*/ 2554308 h 2611973"/>
              <a:gd name="connsiteX63" fmla="*/ 1565189 w 1779373"/>
              <a:gd name="connsiteY63" fmla="*/ 2579021 h 2611973"/>
              <a:gd name="connsiteX64" fmla="*/ 1647567 w 1779373"/>
              <a:gd name="connsiteY64" fmla="*/ 2603735 h 2611973"/>
              <a:gd name="connsiteX65" fmla="*/ 1672281 w 1779373"/>
              <a:gd name="connsiteY65" fmla="*/ 2611973 h 2611973"/>
              <a:gd name="connsiteX66" fmla="*/ 1729946 w 1779373"/>
              <a:gd name="connsiteY66" fmla="*/ 2587259 h 2611973"/>
              <a:gd name="connsiteX67" fmla="*/ 1746422 w 1779373"/>
              <a:gd name="connsiteY67" fmla="*/ 2537832 h 2611973"/>
              <a:gd name="connsiteX68" fmla="*/ 1754659 w 1779373"/>
              <a:gd name="connsiteY68" fmla="*/ 2513119 h 2611973"/>
              <a:gd name="connsiteX69" fmla="*/ 1762897 w 1779373"/>
              <a:gd name="connsiteY69" fmla="*/ 2488405 h 2611973"/>
              <a:gd name="connsiteX70" fmla="*/ 1754659 w 1779373"/>
              <a:gd name="connsiteY70" fmla="*/ 2125940 h 2611973"/>
              <a:gd name="connsiteX71" fmla="*/ 1754659 w 1779373"/>
              <a:gd name="connsiteY71" fmla="*/ 1582243 h 2611973"/>
              <a:gd name="connsiteX72" fmla="*/ 1721708 w 1779373"/>
              <a:gd name="connsiteY72" fmla="*/ 1508102 h 2611973"/>
              <a:gd name="connsiteX73" fmla="*/ 1713470 w 1779373"/>
              <a:gd name="connsiteY73" fmla="*/ 1483389 h 2611973"/>
              <a:gd name="connsiteX74" fmla="*/ 1721708 w 1779373"/>
              <a:gd name="connsiteY74" fmla="*/ 1425724 h 2611973"/>
              <a:gd name="connsiteX75" fmla="*/ 1746422 w 1779373"/>
              <a:gd name="connsiteY75" fmla="*/ 1417486 h 2611973"/>
              <a:gd name="connsiteX76" fmla="*/ 1771135 w 1779373"/>
              <a:gd name="connsiteY76" fmla="*/ 1401010 h 2611973"/>
              <a:gd name="connsiteX77" fmla="*/ 1779373 w 1779373"/>
              <a:gd name="connsiteY77" fmla="*/ 1376297 h 2611973"/>
              <a:gd name="connsiteX78" fmla="*/ 1771135 w 1779373"/>
              <a:gd name="connsiteY78" fmla="*/ 1310394 h 2611973"/>
              <a:gd name="connsiteX79" fmla="*/ 1746422 w 1779373"/>
              <a:gd name="connsiteY79" fmla="*/ 1219778 h 2611973"/>
              <a:gd name="connsiteX80" fmla="*/ 1729946 w 1779373"/>
              <a:gd name="connsiteY80" fmla="*/ 1186827 h 2611973"/>
              <a:gd name="connsiteX81" fmla="*/ 1713470 w 1779373"/>
              <a:gd name="connsiteY81" fmla="*/ 1162113 h 2611973"/>
              <a:gd name="connsiteX82" fmla="*/ 1672281 w 1779373"/>
              <a:gd name="connsiteY82" fmla="*/ 1087973 h 2611973"/>
              <a:gd name="connsiteX83" fmla="*/ 1647567 w 1779373"/>
              <a:gd name="connsiteY83" fmla="*/ 1030308 h 2611973"/>
              <a:gd name="connsiteX84" fmla="*/ 1639330 w 1779373"/>
              <a:gd name="connsiteY84" fmla="*/ 1005594 h 2611973"/>
              <a:gd name="connsiteX85" fmla="*/ 1573427 w 1779373"/>
              <a:gd name="connsiteY85" fmla="*/ 931454 h 2611973"/>
              <a:gd name="connsiteX86" fmla="*/ 1548713 w 1779373"/>
              <a:gd name="connsiteY86" fmla="*/ 906740 h 2611973"/>
              <a:gd name="connsiteX87" fmla="*/ 1515762 w 1779373"/>
              <a:gd name="connsiteY87" fmla="*/ 898502 h 2611973"/>
              <a:gd name="connsiteX88" fmla="*/ 1491049 w 1779373"/>
              <a:gd name="connsiteY88" fmla="*/ 882027 h 2611973"/>
              <a:gd name="connsiteX89" fmla="*/ 1441622 w 1779373"/>
              <a:gd name="connsiteY89" fmla="*/ 865551 h 2611973"/>
              <a:gd name="connsiteX90" fmla="*/ 1416908 w 1779373"/>
              <a:gd name="connsiteY90" fmla="*/ 849075 h 2611973"/>
              <a:gd name="connsiteX91" fmla="*/ 1351005 w 1779373"/>
              <a:gd name="connsiteY91" fmla="*/ 824362 h 2611973"/>
              <a:gd name="connsiteX92" fmla="*/ 1301578 w 1779373"/>
              <a:gd name="connsiteY92" fmla="*/ 791410 h 2611973"/>
              <a:gd name="connsiteX93" fmla="*/ 1276865 w 1779373"/>
              <a:gd name="connsiteY93" fmla="*/ 774935 h 2611973"/>
              <a:gd name="connsiteX94" fmla="*/ 1219200 w 1779373"/>
              <a:gd name="connsiteY94" fmla="*/ 750221 h 2611973"/>
              <a:gd name="connsiteX95" fmla="*/ 1169773 w 1779373"/>
              <a:gd name="connsiteY95" fmla="*/ 733746 h 2611973"/>
              <a:gd name="connsiteX96" fmla="*/ 1145059 w 1779373"/>
              <a:gd name="connsiteY96" fmla="*/ 717270 h 2611973"/>
              <a:gd name="connsiteX97" fmla="*/ 1095632 w 1779373"/>
              <a:gd name="connsiteY97" fmla="*/ 700794 h 2611973"/>
              <a:gd name="connsiteX98" fmla="*/ 1070919 w 1779373"/>
              <a:gd name="connsiteY98" fmla="*/ 684319 h 2611973"/>
              <a:gd name="connsiteX99" fmla="*/ 988540 w 1779373"/>
              <a:gd name="connsiteY99" fmla="*/ 659605 h 2611973"/>
              <a:gd name="connsiteX100" fmla="*/ 955589 w 1779373"/>
              <a:gd name="connsiteY100" fmla="*/ 643129 h 2611973"/>
              <a:gd name="connsiteX101" fmla="*/ 906162 w 1779373"/>
              <a:gd name="connsiteY101" fmla="*/ 626654 h 2611973"/>
              <a:gd name="connsiteX102" fmla="*/ 840259 w 1779373"/>
              <a:gd name="connsiteY102" fmla="*/ 601940 h 2611973"/>
              <a:gd name="connsiteX103" fmla="*/ 790832 w 1779373"/>
              <a:gd name="connsiteY103" fmla="*/ 585465 h 2611973"/>
              <a:gd name="connsiteX104" fmla="*/ 749643 w 1779373"/>
              <a:gd name="connsiteY104" fmla="*/ 544275 h 2611973"/>
              <a:gd name="connsiteX105" fmla="*/ 691978 w 1779373"/>
              <a:gd name="connsiteY105" fmla="*/ 494848 h 2611973"/>
              <a:gd name="connsiteX106" fmla="*/ 667265 w 1779373"/>
              <a:gd name="connsiteY106" fmla="*/ 486610 h 2611973"/>
              <a:gd name="connsiteX107" fmla="*/ 609600 w 1779373"/>
              <a:gd name="connsiteY107" fmla="*/ 461897 h 2611973"/>
              <a:gd name="connsiteX108" fmla="*/ 584886 w 1779373"/>
              <a:gd name="connsiteY108" fmla="*/ 445421 h 2611973"/>
              <a:gd name="connsiteX109" fmla="*/ 551935 w 1779373"/>
              <a:gd name="connsiteY109" fmla="*/ 395994 h 2611973"/>
              <a:gd name="connsiteX110" fmla="*/ 527222 w 1779373"/>
              <a:gd name="connsiteY110" fmla="*/ 379519 h 2611973"/>
              <a:gd name="connsiteX111" fmla="*/ 477794 w 1779373"/>
              <a:gd name="connsiteY111" fmla="*/ 338329 h 2611973"/>
              <a:gd name="connsiteX112" fmla="*/ 420130 w 1779373"/>
              <a:gd name="connsiteY112" fmla="*/ 305378 h 2611973"/>
              <a:gd name="connsiteX113" fmla="*/ 395416 w 1779373"/>
              <a:gd name="connsiteY113" fmla="*/ 280665 h 2611973"/>
              <a:gd name="connsiteX114" fmla="*/ 362465 w 1779373"/>
              <a:gd name="connsiteY114" fmla="*/ 231237 h 2611973"/>
              <a:gd name="connsiteX115" fmla="*/ 337751 w 1779373"/>
              <a:gd name="connsiteY115" fmla="*/ 148859 h 2611973"/>
              <a:gd name="connsiteX116" fmla="*/ 313038 w 1779373"/>
              <a:gd name="connsiteY116" fmla="*/ 99432 h 2611973"/>
              <a:gd name="connsiteX117" fmla="*/ 288324 w 1779373"/>
              <a:gd name="connsiteY117" fmla="*/ 74719 h 2611973"/>
              <a:gd name="connsiteX118" fmla="*/ 238897 w 1779373"/>
              <a:gd name="connsiteY118" fmla="*/ 41767 h 2611973"/>
              <a:gd name="connsiteX119" fmla="*/ 238897 w 1779373"/>
              <a:gd name="connsiteY119" fmla="*/ 578 h 261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79373" h="2611973">
                <a:moveTo>
                  <a:pt x="238897" y="578"/>
                </a:moveTo>
                <a:cubicBezTo>
                  <a:pt x="232032" y="4697"/>
                  <a:pt x="213891" y="46252"/>
                  <a:pt x="197708" y="66481"/>
                </a:cubicBezTo>
                <a:cubicBezTo>
                  <a:pt x="191523" y="74212"/>
                  <a:pt x="181849" y="78528"/>
                  <a:pt x="172994" y="82956"/>
                </a:cubicBezTo>
                <a:cubicBezTo>
                  <a:pt x="137429" y="100738"/>
                  <a:pt x="61639" y="97859"/>
                  <a:pt x="41189" y="99432"/>
                </a:cubicBezTo>
                <a:cubicBezTo>
                  <a:pt x="38443" y="168081"/>
                  <a:pt x="39569" y="236994"/>
                  <a:pt x="32951" y="305378"/>
                </a:cubicBezTo>
                <a:cubicBezTo>
                  <a:pt x="31278" y="322664"/>
                  <a:pt x="26109" y="340355"/>
                  <a:pt x="16476" y="354805"/>
                </a:cubicBezTo>
                <a:lnTo>
                  <a:pt x="0" y="379519"/>
                </a:lnTo>
                <a:cubicBezTo>
                  <a:pt x="2746" y="404232"/>
                  <a:pt x="375" y="430070"/>
                  <a:pt x="8238" y="453659"/>
                </a:cubicBezTo>
                <a:cubicBezTo>
                  <a:pt x="14500" y="472444"/>
                  <a:pt x="30205" y="486610"/>
                  <a:pt x="41189" y="503086"/>
                </a:cubicBezTo>
                <a:cubicBezTo>
                  <a:pt x="88403" y="573907"/>
                  <a:pt x="31801" y="484307"/>
                  <a:pt x="65903" y="552513"/>
                </a:cubicBezTo>
                <a:cubicBezTo>
                  <a:pt x="70331" y="561368"/>
                  <a:pt x="77950" y="568372"/>
                  <a:pt x="82378" y="577227"/>
                </a:cubicBezTo>
                <a:cubicBezTo>
                  <a:pt x="86261" y="584994"/>
                  <a:pt x="84476" y="595800"/>
                  <a:pt x="90616" y="601940"/>
                </a:cubicBezTo>
                <a:cubicBezTo>
                  <a:pt x="96756" y="608080"/>
                  <a:pt x="107092" y="607432"/>
                  <a:pt x="115330" y="610178"/>
                </a:cubicBezTo>
                <a:lnTo>
                  <a:pt x="131805" y="659605"/>
                </a:lnTo>
                <a:cubicBezTo>
                  <a:pt x="134551" y="667843"/>
                  <a:pt x="135226" y="677094"/>
                  <a:pt x="140043" y="684319"/>
                </a:cubicBezTo>
                <a:lnTo>
                  <a:pt x="156519" y="709032"/>
                </a:lnTo>
                <a:cubicBezTo>
                  <a:pt x="186562" y="799162"/>
                  <a:pt x="138649" y="662647"/>
                  <a:pt x="181232" y="758459"/>
                </a:cubicBezTo>
                <a:cubicBezTo>
                  <a:pt x="188285" y="774329"/>
                  <a:pt x="188075" y="793436"/>
                  <a:pt x="197708" y="807886"/>
                </a:cubicBezTo>
                <a:cubicBezTo>
                  <a:pt x="203200" y="816124"/>
                  <a:pt x="210163" y="823552"/>
                  <a:pt x="214184" y="832600"/>
                </a:cubicBezTo>
                <a:cubicBezTo>
                  <a:pt x="221237" y="848470"/>
                  <a:pt x="226447" y="865179"/>
                  <a:pt x="230659" y="882027"/>
                </a:cubicBezTo>
                <a:cubicBezTo>
                  <a:pt x="233405" y="893011"/>
                  <a:pt x="234437" y="904572"/>
                  <a:pt x="238897" y="914978"/>
                </a:cubicBezTo>
                <a:cubicBezTo>
                  <a:pt x="242797" y="924078"/>
                  <a:pt x="250945" y="930836"/>
                  <a:pt x="255373" y="939692"/>
                </a:cubicBezTo>
                <a:cubicBezTo>
                  <a:pt x="266979" y="962903"/>
                  <a:pt x="265395" y="1003443"/>
                  <a:pt x="296562" y="1013832"/>
                </a:cubicBezTo>
                <a:lnTo>
                  <a:pt x="321276" y="1022070"/>
                </a:lnTo>
                <a:cubicBezTo>
                  <a:pt x="344013" y="1090284"/>
                  <a:pt x="328117" y="1057045"/>
                  <a:pt x="370703" y="1120924"/>
                </a:cubicBezTo>
                <a:cubicBezTo>
                  <a:pt x="370704" y="1120926"/>
                  <a:pt x="403653" y="1170350"/>
                  <a:pt x="403654" y="1170351"/>
                </a:cubicBezTo>
                <a:lnTo>
                  <a:pt x="453081" y="1203302"/>
                </a:lnTo>
                <a:cubicBezTo>
                  <a:pt x="461319" y="1208794"/>
                  <a:pt x="468401" y="1216647"/>
                  <a:pt x="477794" y="1219778"/>
                </a:cubicBezTo>
                <a:lnTo>
                  <a:pt x="527222" y="1236254"/>
                </a:lnTo>
                <a:cubicBezTo>
                  <a:pt x="527229" y="1236256"/>
                  <a:pt x="576642" y="1252729"/>
                  <a:pt x="576649" y="1252729"/>
                </a:cubicBezTo>
                <a:lnTo>
                  <a:pt x="700216" y="1260967"/>
                </a:lnTo>
                <a:cubicBezTo>
                  <a:pt x="720317" y="1267667"/>
                  <a:pt x="733673" y="1269711"/>
                  <a:pt x="749643" y="1285681"/>
                </a:cubicBezTo>
                <a:cubicBezTo>
                  <a:pt x="756644" y="1292682"/>
                  <a:pt x="760627" y="1302156"/>
                  <a:pt x="766119" y="1310394"/>
                </a:cubicBezTo>
                <a:cubicBezTo>
                  <a:pt x="783692" y="1363113"/>
                  <a:pt x="783215" y="1351025"/>
                  <a:pt x="766119" y="1442200"/>
                </a:cubicBezTo>
                <a:cubicBezTo>
                  <a:pt x="764294" y="1451931"/>
                  <a:pt x="755135" y="1458675"/>
                  <a:pt x="749643" y="1466913"/>
                </a:cubicBezTo>
                <a:cubicBezTo>
                  <a:pt x="747003" y="1477473"/>
                  <a:pt x="739077" y="1512758"/>
                  <a:pt x="733167" y="1524578"/>
                </a:cubicBezTo>
                <a:cubicBezTo>
                  <a:pt x="728739" y="1533433"/>
                  <a:pt x="722184" y="1541054"/>
                  <a:pt x="716692" y="1549292"/>
                </a:cubicBezTo>
                <a:cubicBezTo>
                  <a:pt x="719438" y="1574005"/>
                  <a:pt x="720842" y="1598905"/>
                  <a:pt x="724930" y="1623432"/>
                </a:cubicBezTo>
                <a:cubicBezTo>
                  <a:pt x="726358" y="1631997"/>
                  <a:pt x="727742" y="1641365"/>
                  <a:pt x="733167" y="1648146"/>
                </a:cubicBezTo>
                <a:cubicBezTo>
                  <a:pt x="739352" y="1655877"/>
                  <a:pt x="749643" y="1659129"/>
                  <a:pt x="757881" y="1664621"/>
                </a:cubicBezTo>
                <a:cubicBezTo>
                  <a:pt x="763373" y="1672859"/>
                  <a:pt x="767356" y="1682334"/>
                  <a:pt x="774357" y="1689335"/>
                </a:cubicBezTo>
                <a:cubicBezTo>
                  <a:pt x="790325" y="1705303"/>
                  <a:pt x="803685" y="1707348"/>
                  <a:pt x="823784" y="1714048"/>
                </a:cubicBezTo>
                <a:cubicBezTo>
                  <a:pt x="832022" y="1722286"/>
                  <a:pt x="839301" y="1731610"/>
                  <a:pt x="848497" y="1738762"/>
                </a:cubicBezTo>
                <a:cubicBezTo>
                  <a:pt x="864127" y="1750919"/>
                  <a:pt x="897924" y="1771713"/>
                  <a:pt x="897924" y="1771713"/>
                </a:cubicBezTo>
                <a:cubicBezTo>
                  <a:pt x="933303" y="1824781"/>
                  <a:pt x="939540" y="1823329"/>
                  <a:pt x="906162" y="1928232"/>
                </a:cubicBezTo>
                <a:cubicBezTo>
                  <a:pt x="899097" y="1950435"/>
                  <a:pt x="856735" y="1977659"/>
                  <a:pt x="856735" y="1977659"/>
                </a:cubicBezTo>
                <a:cubicBezTo>
                  <a:pt x="859481" y="2032578"/>
                  <a:pt x="860209" y="2087635"/>
                  <a:pt x="864973" y="2142416"/>
                </a:cubicBezTo>
                <a:cubicBezTo>
                  <a:pt x="869077" y="2189611"/>
                  <a:pt x="925543" y="2204065"/>
                  <a:pt x="963827" y="2208319"/>
                </a:cubicBezTo>
                <a:cubicBezTo>
                  <a:pt x="999411" y="2212273"/>
                  <a:pt x="1035222" y="2213810"/>
                  <a:pt x="1070919" y="2216556"/>
                </a:cubicBezTo>
                <a:cubicBezTo>
                  <a:pt x="1114417" y="2231056"/>
                  <a:pt x="1090817" y="2217570"/>
                  <a:pt x="1128584" y="2274221"/>
                </a:cubicBezTo>
                <a:cubicBezTo>
                  <a:pt x="1134076" y="2282459"/>
                  <a:pt x="1135666" y="2295804"/>
                  <a:pt x="1145059" y="2298935"/>
                </a:cubicBezTo>
                <a:lnTo>
                  <a:pt x="1169773" y="2307173"/>
                </a:lnTo>
                <a:cubicBezTo>
                  <a:pt x="1175265" y="2315411"/>
                  <a:pt x="1177853" y="2326639"/>
                  <a:pt x="1186249" y="2331886"/>
                </a:cubicBezTo>
                <a:cubicBezTo>
                  <a:pt x="1200976" y="2341090"/>
                  <a:pt x="1221226" y="2338729"/>
                  <a:pt x="1235676" y="2348362"/>
                </a:cubicBezTo>
                <a:cubicBezTo>
                  <a:pt x="1267614" y="2369654"/>
                  <a:pt x="1250997" y="2361706"/>
                  <a:pt x="1285103" y="2373075"/>
                </a:cubicBezTo>
                <a:cubicBezTo>
                  <a:pt x="1293341" y="2381313"/>
                  <a:pt x="1300123" y="2391327"/>
                  <a:pt x="1309816" y="2397789"/>
                </a:cubicBezTo>
                <a:cubicBezTo>
                  <a:pt x="1317041" y="2402606"/>
                  <a:pt x="1327749" y="2400602"/>
                  <a:pt x="1334530" y="2406027"/>
                </a:cubicBezTo>
                <a:cubicBezTo>
                  <a:pt x="1373108" y="2436890"/>
                  <a:pt x="1332712" y="2422291"/>
                  <a:pt x="1359243" y="2455454"/>
                </a:cubicBezTo>
                <a:cubicBezTo>
                  <a:pt x="1365428" y="2463185"/>
                  <a:pt x="1375719" y="2466437"/>
                  <a:pt x="1383957" y="2471929"/>
                </a:cubicBezTo>
                <a:cubicBezTo>
                  <a:pt x="1431167" y="2542749"/>
                  <a:pt x="1368307" y="2459411"/>
                  <a:pt x="1425146" y="2504881"/>
                </a:cubicBezTo>
                <a:cubicBezTo>
                  <a:pt x="1432877" y="2511066"/>
                  <a:pt x="1433226" y="2524347"/>
                  <a:pt x="1441622" y="2529594"/>
                </a:cubicBezTo>
                <a:cubicBezTo>
                  <a:pt x="1456349" y="2538798"/>
                  <a:pt x="1474573" y="2540578"/>
                  <a:pt x="1491049" y="2546070"/>
                </a:cubicBezTo>
                <a:cubicBezTo>
                  <a:pt x="1499287" y="2548816"/>
                  <a:pt x="1508537" y="2549492"/>
                  <a:pt x="1515762" y="2554308"/>
                </a:cubicBezTo>
                <a:cubicBezTo>
                  <a:pt x="1542839" y="2572358"/>
                  <a:pt x="1535348" y="2570495"/>
                  <a:pt x="1565189" y="2579021"/>
                </a:cubicBezTo>
                <a:cubicBezTo>
                  <a:pt x="1652346" y="2603924"/>
                  <a:pt x="1530094" y="2564577"/>
                  <a:pt x="1647567" y="2603735"/>
                </a:cubicBezTo>
                <a:lnTo>
                  <a:pt x="1672281" y="2611973"/>
                </a:lnTo>
                <a:cubicBezTo>
                  <a:pt x="1687852" y="2608080"/>
                  <a:pt x="1719411" y="2604115"/>
                  <a:pt x="1729946" y="2587259"/>
                </a:cubicBezTo>
                <a:cubicBezTo>
                  <a:pt x="1739151" y="2572532"/>
                  <a:pt x="1740930" y="2554308"/>
                  <a:pt x="1746422" y="2537832"/>
                </a:cubicBezTo>
                <a:lnTo>
                  <a:pt x="1754659" y="2513119"/>
                </a:lnTo>
                <a:lnTo>
                  <a:pt x="1762897" y="2488405"/>
                </a:lnTo>
                <a:cubicBezTo>
                  <a:pt x="1760151" y="2367583"/>
                  <a:pt x="1754659" y="2246793"/>
                  <a:pt x="1754659" y="2125940"/>
                </a:cubicBezTo>
                <a:cubicBezTo>
                  <a:pt x="1754659" y="1738674"/>
                  <a:pt x="1789343" y="2148760"/>
                  <a:pt x="1754659" y="1582243"/>
                </a:cubicBezTo>
                <a:cubicBezTo>
                  <a:pt x="1751694" y="1533806"/>
                  <a:pt x="1738331" y="1541347"/>
                  <a:pt x="1721708" y="1508102"/>
                </a:cubicBezTo>
                <a:cubicBezTo>
                  <a:pt x="1717825" y="1500335"/>
                  <a:pt x="1716216" y="1491627"/>
                  <a:pt x="1713470" y="1483389"/>
                </a:cubicBezTo>
                <a:cubicBezTo>
                  <a:pt x="1716216" y="1464167"/>
                  <a:pt x="1713024" y="1443091"/>
                  <a:pt x="1721708" y="1425724"/>
                </a:cubicBezTo>
                <a:cubicBezTo>
                  <a:pt x="1725591" y="1417957"/>
                  <a:pt x="1738655" y="1421369"/>
                  <a:pt x="1746422" y="1417486"/>
                </a:cubicBezTo>
                <a:cubicBezTo>
                  <a:pt x="1755277" y="1413058"/>
                  <a:pt x="1762897" y="1406502"/>
                  <a:pt x="1771135" y="1401010"/>
                </a:cubicBezTo>
                <a:cubicBezTo>
                  <a:pt x="1773881" y="1392772"/>
                  <a:pt x="1779373" y="1384980"/>
                  <a:pt x="1779373" y="1376297"/>
                </a:cubicBezTo>
                <a:cubicBezTo>
                  <a:pt x="1779373" y="1354158"/>
                  <a:pt x="1774501" y="1332275"/>
                  <a:pt x="1771135" y="1310394"/>
                </a:cubicBezTo>
                <a:cubicBezTo>
                  <a:pt x="1767118" y="1284284"/>
                  <a:pt x="1757864" y="1242662"/>
                  <a:pt x="1746422" y="1219778"/>
                </a:cubicBezTo>
                <a:cubicBezTo>
                  <a:pt x="1740930" y="1208794"/>
                  <a:pt x="1736039" y="1197489"/>
                  <a:pt x="1729946" y="1186827"/>
                </a:cubicBezTo>
                <a:cubicBezTo>
                  <a:pt x="1725034" y="1178231"/>
                  <a:pt x="1717491" y="1171160"/>
                  <a:pt x="1713470" y="1162113"/>
                </a:cubicBezTo>
                <a:cubicBezTo>
                  <a:pt x="1681214" y="1089538"/>
                  <a:pt x="1717388" y="1133080"/>
                  <a:pt x="1672281" y="1087973"/>
                </a:cubicBezTo>
                <a:cubicBezTo>
                  <a:pt x="1655134" y="1019386"/>
                  <a:pt x="1676014" y="1087203"/>
                  <a:pt x="1647567" y="1030308"/>
                </a:cubicBezTo>
                <a:cubicBezTo>
                  <a:pt x="1643684" y="1022541"/>
                  <a:pt x="1643213" y="1013361"/>
                  <a:pt x="1639330" y="1005594"/>
                </a:cubicBezTo>
                <a:cubicBezTo>
                  <a:pt x="1624632" y="976197"/>
                  <a:pt x="1595253" y="953280"/>
                  <a:pt x="1573427" y="931454"/>
                </a:cubicBezTo>
                <a:cubicBezTo>
                  <a:pt x="1565189" y="923216"/>
                  <a:pt x="1560015" y="909566"/>
                  <a:pt x="1548713" y="906740"/>
                </a:cubicBezTo>
                <a:lnTo>
                  <a:pt x="1515762" y="898502"/>
                </a:lnTo>
                <a:cubicBezTo>
                  <a:pt x="1507524" y="893010"/>
                  <a:pt x="1500096" y="886048"/>
                  <a:pt x="1491049" y="882027"/>
                </a:cubicBezTo>
                <a:cubicBezTo>
                  <a:pt x="1475179" y="874974"/>
                  <a:pt x="1456072" y="875184"/>
                  <a:pt x="1441622" y="865551"/>
                </a:cubicBezTo>
                <a:cubicBezTo>
                  <a:pt x="1433384" y="860059"/>
                  <a:pt x="1425764" y="853503"/>
                  <a:pt x="1416908" y="849075"/>
                </a:cubicBezTo>
                <a:cubicBezTo>
                  <a:pt x="1397211" y="839227"/>
                  <a:pt x="1372392" y="831491"/>
                  <a:pt x="1351005" y="824362"/>
                </a:cubicBezTo>
                <a:lnTo>
                  <a:pt x="1301578" y="791410"/>
                </a:lnTo>
                <a:cubicBezTo>
                  <a:pt x="1293340" y="785918"/>
                  <a:pt x="1286257" y="778066"/>
                  <a:pt x="1276865" y="774935"/>
                </a:cubicBezTo>
                <a:cubicBezTo>
                  <a:pt x="1197303" y="748414"/>
                  <a:pt x="1321008" y="790944"/>
                  <a:pt x="1219200" y="750221"/>
                </a:cubicBezTo>
                <a:cubicBezTo>
                  <a:pt x="1203075" y="743771"/>
                  <a:pt x="1169773" y="733746"/>
                  <a:pt x="1169773" y="733746"/>
                </a:cubicBezTo>
                <a:cubicBezTo>
                  <a:pt x="1161535" y="728254"/>
                  <a:pt x="1154106" y="721291"/>
                  <a:pt x="1145059" y="717270"/>
                </a:cubicBezTo>
                <a:cubicBezTo>
                  <a:pt x="1129189" y="710217"/>
                  <a:pt x="1110082" y="710427"/>
                  <a:pt x="1095632" y="700794"/>
                </a:cubicBezTo>
                <a:cubicBezTo>
                  <a:pt x="1087394" y="695302"/>
                  <a:pt x="1080019" y="688219"/>
                  <a:pt x="1070919" y="684319"/>
                </a:cubicBezTo>
                <a:cubicBezTo>
                  <a:pt x="988167" y="648855"/>
                  <a:pt x="1099253" y="714963"/>
                  <a:pt x="988540" y="659605"/>
                </a:cubicBezTo>
                <a:cubicBezTo>
                  <a:pt x="977556" y="654113"/>
                  <a:pt x="966991" y="647690"/>
                  <a:pt x="955589" y="643129"/>
                </a:cubicBezTo>
                <a:cubicBezTo>
                  <a:pt x="939464" y="636679"/>
                  <a:pt x="921695" y="634421"/>
                  <a:pt x="906162" y="626654"/>
                </a:cubicBezTo>
                <a:cubicBezTo>
                  <a:pt x="850922" y="599033"/>
                  <a:pt x="896338" y="618763"/>
                  <a:pt x="840259" y="601940"/>
                </a:cubicBezTo>
                <a:cubicBezTo>
                  <a:pt x="823625" y="596950"/>
                  <a:pt x="790832" y="585465"/>
                  <a:pt x="790832" y="585465"/>
                </a:cubicBezTo>
                <a:cubicBezTo>
                  <a:pt x="760629" y="540157"/>
                  <a:pt x="790831" y="578599"/>
                  <a:pt x="749643" y="544275"/>
                </a:cubicBezTo>
                <a:cubicBezTo>
                  <a:pt x="717770" y="517714"/>
                  <a:pt x="731246" y="517287"/>
                  <a:pt x="691978" y="494848"/>
                </a:cubicBezTo>
                <a:cubicBezTo>
                  <a:pt x="684439" y="490540"/>
                  <a:pt x="675032" y="490493"/>
                  <a:pt x="667265" y="486610"/>
                </a:cubicBezTo>
                <a:cubicBezTo>
                  <a:pt x="610377" y="458166"/>
                  <a:pt x="678176" y="479041"/>
                  <a:pt x="609600" y="461897"/>
                </a:cubicBezTo>
                <a:cubicBezTo>
                  <a:pt x="601362" y="456405"/>
                  <a:pt x="591406" y="452872"/>
                  <a:pt x="584886" y="445421"/>
                </a:cubicBezTo>
                <a:cubicBezTo>
                  <a:pt x="571847" y="430519"/>
                  <a:pt x="568411" y="406978"/>
                  <a:pt x="551935" y="395994"/>
                </a:cubicBezTo>
                <a:cubicBezTo>
                  <a:pt x="543697" y="390502"/>
                  <a:pt x="534828" y="385857"/>
                  <a:pt x="527222" y="379519"/>
                </a:cubicBezTo>
                <a:cubicBezTo>
                  <a:pt x="490048" y="348541"/>
                  <a:pt x="516841" y="360641"/>
                  <a:pt x="477794" y="338329"/>
                </a:cubicBezTo>
                <a:cubicBezTo>
                  <a:pt x="452150" y="323676"/>
                  <a:pt x="442030" y="323628"/>
                  <a:pt x="420130" y="305378"/>
                </a:cubicBezTo>
                <a:cubicBezTo>
                  <a:pt x="411180" y="297920"/>
                  <a:pt x="402568" y="289861"/>
                  <a:pt x="395416" y="280665"/>
                </a:cubicBezTo>
                <a:cubicBezTo>
                  <a:pt x="383259" y="265035"/>
                  <a:pt x="362465" y="231237"/>
                  <a:pt x="362465" y="231237"/>
                </a:cubicBezTo>
                <a:cubicBezTo>
                  <a:pt x="350015" y="181439"/>
                  <a:pt x="357807" y="209025"/>
                  <a:pt x="337751" y="148859"/>
                </a:cubicBezTo>
                <a:cubicBezTo>
                  <a:pt x="329496" y="124093"/>
                  <a:pt x="330779" y="120722"/>
                  <a:pt x="313038" y="99432"/>
                </a:cubicBezTo>
                <a:cubicBezTo>
                  <a:pt x="305580" y="90482"/>
                  <a:pt x="297520" y="81871"/>
                  <a:pt x="288324" y="74719"/>
                </a:cubicBezTo>
                <a:cubicBezTo>
                  <a:pt x="272694" y="62562"/>
                  <a:pt x="238897" y="41767"/>
                  <a:pt x="238897" y="41767"/>
                </a:cubicBezTo>
                <a:cubicBezTo>
                  <a:pt x="220899" y="14769"/>
                  <a:pt x="245762" y="-3541"/>
                  <a:pt x="238897" y="578"/>
                </a:cubicBezTo>
                <a:close/>
              </a:path>
            </a:pathLst>
          </a:custGeom>
          <a:noFill/>
          <a:ln w="38100">
            <a:solidFill>
              <a:srgbClr val="FFFF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24" name="Conector recto de flecha 23"/>
          <p:cNvCxnSpPr>
            <a:stCxn id="20" idx="1"/>
            <a:endCxn id="17" idx="70"/>
          </p:cNvCxnSpPr>
          <p:nvPr/>
        </p:nvCxnSpPr>
        <p:spPr>
          <a:xfrm flipH="1" flipV="1">
            <a:off x="3385751" y="4003589"/>
            <a:ext cx="2806176" cy="1744537"/>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6" name="Rectángulo 25"/>
          <p:cNvSpPr/>
          <p:nvPr/>
        </p:nvSpPr>
        <p:spPr>
          <a:xfrm>
            <a:off x="5263979" y="56673"/>
            <a:ext cx="6842051" cy="954107"/>
          </a:xfrm>
          <a:prstGeom prst="rect">
            <a:avLst/>
          </a:prstGeom>
        </p:spPr>
        <p:txBody>
          <a:bodyPr wrap="square">
            <a:spAutoFit/>
          </a:bodyPr>
          <a:lstStyle/>
          <a:p>
            <a:pPr algn="just"/>
            <a:r>
              <a:rPr lang="es-PE" sz="1400" dirty="0" smtClean="0"/>
              <a:t>“RECUPERACION DE LOS SERVICIOS DE REGULACION HIDRICA EN LA CABECERA DE LA CUENCA DEL RIO ICA, EN LOS DISTRITOS SANTIAGO DE CHOCORVOS, SAN FRANCISCO DE SANGAYAICO, SANTO DOMINGO DE CAPILLAS, TAMBO, AYAVI Y HUAYTARA, EN LA PROVINCIA DE HUAYTARA - REGION HUANCAVELICA”</a:t>
            </a:r>
            <a:r>
              <a:rPr lang="es-PE" sz="1400" dirty="0" smtClean="0">
                <a:solidFill>
                  <a:srgbClr val="FF0000"/>
                </a:solidFill>
              </a:rPr>
              <a:t> </a:t>
            </a:r>
            <a:r>
              <a:rPr lang="es-PE" sz="1400" b="1" dirty="0" smtClean="0">
                <a:solidFill>
                  <a:srgbClr val="0000FF"/>
                </a:solidFill>
              </a:rPr>
              <a:t>C.U. 2430118 – S/ 22,166,873.16</a:t>
            </a:r>
            <a:endParaRPr lang="es-PE" sz="1400" b="1" dirty="0">
              <a:solidFill>
                <a:srgbClr val="0000FF"/>
              </a:solidFill>
            </a:endParaRPr>
          </a:p>
        </p:txBody>
      </p:sp>
    </p:spTree>
    <p:extLst>
      <p:ext uri="{BB962C8B-B14F-4D97-AF65-F5344CB8AC3E}">
        <p14:creationId xmlns:p14="http://schemas.microsoft.com/office/powerpoint/2010/main" val="22821427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051" y="68087"/>
            <a:ext cx="5671565" cy="6858000"/>
          </a:xfrm>
          <a:prstGeom prst="rect">
            <a:avLst/>
          </a:prstGeom>
        </p:spPr>
      </p:pic>
      <p:sp>
        <p:nvSpPr>
          <p:cNvPr id="5" name="Subtítulo 2"/>
          <p:cNvSpPr txBox="1">
            <a:spLocks/>
          </p:cNvSpPr>
          <p:nvPr/>
        </p:nvSpPr>
        <p:spPr>
          <a:xfrm>
            <a:off x="6643154" y="2171532"/>
            <a:ext cx="2232818" cy="543636"/>
          </a:xfrm>
          <a:prstGeom prst="rect">
            <a:avLst/>
          </a:prstGeom>
          <a:ln w="28575">
            <a:solidFill>
              <a:srgbClr val="002060"/>
            </a:solid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PE" sz="1100" dirty="0" smtClean="0"/>
              <a:t>DISTRITO: HUIRPACANCHA</a:t>
            </a:r>
            <a:endParaRPr lang="es-PE" sz="1100" baseline="30000" dirty="0"/>
          </a:p>
          <a:p>
            <a:pPr>
              <a:lnSpc>
                <a:spcPct val="100000"/>
              </a:lnSpc>
              <a:spcBef>
                <a:spcPts val="0"/>
              </a:spcBef>
            </a:pPr>
            <a:r>
              <a:rPr lang="es-PE" sz="1100" dirty="0" smtClean="0"/>
              <a:t>Reforestación: 200 Has</a:t>
            </a:r>
          </a:p>
          <a:p>
            <a:pPr>
              <a:lnSpc>
                <a:spcPct val="100000"/>
              </a:lnSpc>
              <a:spcBef>
                <a:spcPts val="0"/>
              </a:spcBef>
            </a:pPr>
            <a:r>
              <a:rPr lang="es-PE" sz="1100" dirty="0" smtClean="0"/>
              <a:t>Reservorios: 9 </a:t>
            </a:r>
          </a:p>
        </p:txBody>
      </p:sp>
      <p:cxnSp>
        <p:nvCxnSpPr>
          <p:cNvPr id="8" name="Conector recto de flecha 7"/>
          <p:cNvCxnSpPr/>
          <p:nvPr/>
        </p:nvCxnSpPr>
        <p:spPr>
          <a:xfrm flipH="1" flipV="1">
            <a:off x="2022710" y="1284009"/>
            <a:ext cx="4613189" cy="957152"/>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flipH="1" flipV="1">
            <a:off x="3344986" y="1706093"/>
            <a:ext cx="3290913" cy="1240691"/>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7" name="Grupo 6"/>
          <p:cNvGrpSpPr/>
          <p:nvPr/>
        </p:nvGrpSpPr>
        <p:grpSpPr>
          <a:xfrm>
            <a:off x="1236576" y="3297454"/>
            <a:ext cx="10447424" cy="3467802"/>
            <a:chOff x="1236576" y="3262512"/>
            <a:chExt cx="10447424" cy="3467802"/>
          </a:xfrm>
        </p:grpSpPr>
        <p:sp>
          <p:nvSpPr>
            <p:cNvPr id="13" name="Elipse 12"/>
            <p:cNvSpPr/>
            <p:nvPr/>
          </p:nvSpPr>
          <p:spPr>
            <a:xfrm rot="20139720">
              <a:off x="1236576" y="3262512"/>
              <a:ext cx="1712342" cy="2779631"/>
            </a:xfrm>
            <a:prstGeom prst="ellipse">
              <a:avLst/>
            </a:prstGeom>
            <a:noFill/>
            <a:ln w="28575">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Subtítulo 2"/>
            <p:cNvSpPr txBox="1">
              <a:spLocks/>
            </p:cNvSpPr>
            <p:nvPr/>
          </p:nvSpPr>
          <p:spPr>
            <a:xfrm>
              <a:off x="6486769" y="6118339"/>
              <a:ext cx="5197231" cy="611975"/>
            </a:xfrm>
            <a:prstGeom prst="rect">
              <a:avLst/>
            </a:prstGeom>
            <a:ln w="28575">
              <a:solidFill>
                <a:srgbClr val="0000FF"/>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PE" sz="1600" dirty="0" smtClean="0"/>
                <a:t>Área receptora beneficiaria de las aguas de lluvia infiltradas  en la Cuenca alta – Zona de Huaytará Sur . R. TECN.</a:t>
              </a:r>
            </a:p>
          </p:txBody>
        </p:sp>
        <p:cxnSp>
          <p:nvCxnSpPr>
            <p:cNvPr id="16" name="Conector recto 15"/>
            <p:cNvCxnSpPr>
              <a:endCxn id="14" idx="1"/>
            </p:cNvCxnSpPr>
            <p:nvPr/>
          </p:nvCxnSpPr>
          <p:spPr>
            <a:xfrm>
              <a:off x="3056238" y="4851176"/>
              <a:ext cx="3430531" cy="1573151"/>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21" name="Subtítulo 2"/>
          <p:cNvSpPr txBox="1">
            <a:spLocks/>
          </p:cNvSpPr>
          <p:nvPr/>
        </p:nvSpPr>
        <p:spPr>
          <a:xfrm>
            <a:off x="6638765" y="1458740"/>
            <a:ext cx="2232818" cy="566591"/>
          </a:xfrm>
          <a:prstGeom prst="rect">
            <a:avLst/>
          </a:prstGeom>
          <a:ln w="28575">
            <a:solidFill>
              <a:srgbClr val="002060"/>
            </a:solid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PE" sz="1100" dirty="0" smtClean="0"/>
              <a:t>DISTRITO: LARAMARCA</a:t>
            </a:r>
            <a:endParaRPr lang="es-PE" sz="1100" baseline="30000" dirty="0"/>
          </a:p>
          <a:p>
            <a:pPr>
              <a:lnSpc>
                <a:spcPct val="100000"/>
              </a:lnSpc>
              <a:spcBef>
                <a:spcPts val="0"/>
              </a:spcBef>
            </a:pPr>
            <a:r>
              <a:rPr lang="es-PE" sz="1100" dirty="0" smtClean="0"/>
              <a:t>Reforestación: 200 Has</a:t>
            </a:r>
          </a:p>
          <a:p>
            <a:pPr>
              <a:lnSpc>
                <a:spcPct val="100000"/>
              </a:lnSpc>
              <a:spcBef>
                <a:spcPts val="0"/>
              </a:spcBef>
            </a:pPr>
            <a:r>
              <a:rPr lang="es-PE" sz="1100" dirty="0" smtClean="0"/>
              <a:t>Reservorios: 9 </a:t>
            </a:r>
          </a:p>
        </p:txBody>
      </p:sp>
      <p:sp>
        <p:nvSpPr>
          <p:cNvPr id="22" name="Subtítulo 2"/>
          <p:cNvSpPr txBox="1">
            <a:spLocks/>
          </p:cNvSpPr>
          <p:nvPr/>
        </p:nvSpPr>
        <p:spPr>
          <a:xfrm>
            <a:off x="6653274" y="2877012"/>
            <a:ext cx="2232818" cy="574045"/>
          </a:xfrm>
          <a:prstGeom prst="rect">
            <a:avLst/>
          </a:prstGeom>
          <a:ln w="28575">
            <a:solidFill>
              <a:srgbClr val="002060"/>
            </a:solid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PE" sz="1100" dirty="0" smtClean="0"/>
              <a:t>DISTRITO: QUIRAHUARA</a:t>
            </a:r>
            <a:endParaRPr lang="es-PE" sz="1100" baseline="30000" dirty="0"/>
          </a:p>
          <a:p>
            <a:pPr>
              <a:lnSpc>
                <a:spcPct val="100000"/>
              </a:lnSpc>
              <a:spcBef>
                <a:spcPts val="0"/>
              </a:spcBef>
            </a:pPr>
            <a:r>
              <a:rPr lang="es-PE" sz="1100" dirty="0" smtClean="0"/>
              <a:t>Reforestación: 100 Has</a:t>
            </a:r>
          </a:p>
          <a:p>
            <a:pPr>
              <a:lnSpc>
                <a:spcPct val="100000"/>
              </a:lnSpc>
              <a:spcBef>
                <a:spcPts val="0"/>
              </a:spcBef>
            </a:pPr>
            <a:r>
              <a:rPr lang="es-PE" sz="1100" dirty="0" smtClean="0"/>
              <a:t>Reservorios: </a:t>
            </a:r>
            <a:r>
              <a:rPr lang="es-PE" sz="1100" dirty="0"/>
              <a:t>4</a:t>
            </a:r>
            <a:r>
              <a:rPr lang="es-PE" sz="1100" dirty="0" smtClean="0"/>
              <a:t> </a:t>
            </a:r>
          </a:p>
        </p:txBody>
      </p:sp>
      <p:sp>
        <p:nvSpPr>
          <p:cNvPr id="23" name="Subtítulo 2"/>
          <p:cNvSpPr txBox="1">
            <a:spLocks/>
          </p:cNvSpPr>
          <p:nvPr/>
        </p:nvSpPr>
        <p:spPr>
          <a:xfrm>
            <a:off x="6653274" y="3556572"/>
            <a:ext cx="2232818" cy="571312"/>
          </a:xfrm>
          <a:prstGeom prst="rect">
            <a:avLst/>
          </a:prstGeom>
          <a:ln w="28575">
            <a:solidFill>
              <a:srgbClr val="002060"/>
            </a:solid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PE" sz="1100" dirty="0" smtClean="0"/>
              <a:t>DISTRITO: OCOYO</a:t>
            </a:r>
            <a:endParaRPr lang="es-PE" sz="1100" baseline="30000" dirty="0"/>
          </a:p>
          <a:p>
            <a:pPr>
              <a:lnSpc>
                <a:spcPct val="100000"/>
              </a:lnSpc>
              <a:spcBef>
                <a:spcPts val="0"/>
              </a:spcBef>
            </a:pPr>
            <a:r>
              <a:rPr lang="es-PE" sz="1100" dirty="0" smtClean="0"/>
              <a:t>Reforestación: 200 Has</a:t>
            </a:r>
          </a:p>
          <a:p>
            <a:pPr>
              <a:lnSpc>
                <a:spcPct val="100000"/>
              </a:lnSpc>
              <a:spcBef>
                <a:spcPts val="0"/>
              </a:spcBef>
            </a:pPr>
            <a:r>
              <a:rPr lang="es-PE" sz="1100" dirty="0" smtClean="0"/>
              <a:t>Reservorios: 9 </a:t>
            </a:r>
          </a:p>
        </p:txBody>
      </p:sp>
      <p:sp>
        <p:nvSpPr>
          <p:cNvPr id="24" name="Subtítulo 2"/>
          <p:cNvSpPr txBox="1">
            <a:spLocks/>
          </p:cNvSpPr>
          <p:nvPr/>
        </p:nvSpPr>
        <p:spPr>
          <a:xfrm>
            <a:off x="6650408" y="4253407"/>
            <a:ext cx="2232818" cy="575542"/>
          </a:xfrm>
          <a:prstGeom prst="rect">
            <a:avLst/>
          </a:prstGeom>
          <a:ln w="28575">
            <a:solidFill>
              <a:srgbClr val="002060"/>
            </a:solid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PE" sz="1100" dirty="0" smtClean="0"/>
              <a:t>DISTRITO: CORDOVA </a:t>
            </a:r>
            <a:endParaRPr lang="es-PE" sz="1100" baseline="30000" dirty="0"/>
          </a:p>
          <a:p>
            <a:pPr>
              <a:lnSpc>
                <a:spcPct val="100000"/>
              </a:lnSpc>
              <a:spcBef>
                <a:spcPts val="0"/>
              </a:spcBef>
            </a:pPr>
            <a:r>
              <a:rPr lang="es-PE" sz="1100" dirty="0" smtClean="0"/>
              <a:t>Reforestación: 200 Has</a:t>
            </a:r>
          </a:p>
          <a:p>
            <a:pPr>
              <a:lnSpc>
                <a:spcPct val="100000"/>
              </a:lnSpc>
              <a:spcBef>
                <a:spcPts val="0"/>
              </a:spcBef>
            </a:pPr>
            <a:r>
              <a:rPr lang="es-PE" sz="1100" dirty="0" smtClean="0"/>
              <a:t>Reservorios: 9 </a:t>
            </a:r>
          </a:p>
        </p:txBody>
      </p:sp>
      <p:cxnSp>
        <p:nvCxnSpPr>
          <p:cNvPr id="30" name="Conector recto de flecha 29"/>
          <p:cNvCxnSpPr/>
          <p:nvPr/>
        </p:nvCxnSpPr>
        <p:spPr>
          <a:xfrm flipH="1" flipV="1">
            <a:off x="2559619" y="1135162"/>
            <a:ext cx="4076280" cy="462928"/>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p:cNvCxnSpPr>
            <a:stCxn id="51" idx="1"/>
          </p:cNvCxnSpPr>
          <p:nvPr/>
        </p:nvCxnSpPr>
        <p:spPr>
          <a:xfrm flipH="1" flipV="1">
            <a:off x="3204731" y="946876"/>
            <a:ext cx="5978326" cy="464686"/>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de flecha 33"/>
          <p:cNvCxnSpPr>
            <a:stCxn id="24" idx="1"/>
          </p:cNvCxnSpPr>
          <p:nvPr/>
        </p:nvCxnSpPr>
        <p:spPr>
          <a:xfrm flipH="1" flipV="1">
            <a:off x="2025920" y="1566544"/>
            <a:ext cx="4624488" cy="2974634"/>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p:cNvCxnSpPr>
            <a:stCxn id="23" idx="1"/>
          </p:cNvCxnSpPr>
          <p:nvPr/>
        </p:nvCxnSpPr>
        <p:spPr>
          <a:xfrm flipH="1" flipV="1">
            <a:off x="2472754" y="1574540"/>
            <a:ext cx="4180520" cy="2267688"/>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ector recto de flecha 49"/>
          <p:cNvCxnSpPr>
            <a:stCxn id="9" idx="1"/>
          </p:cNvCxnSpPr>
          <p:nvPr/>
        </p:nvCxnSpPr>
        <p:spPr>
          <a:xfrm flipH="1" flipV="1">
            <a:off x="3527996" y="2405918"/>
            <a:ext cx="3228005" cy="2737740"/>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9" name="Subtítulo 2"/>
          <p:cNvSpPr txBox="1">
            <a:spLocks/>
          </p:cNvSpPr>
          <p:nvPr/>
        </p:nvSpPr>
        <p:spPr>
          <a:xfrm>
            <a:off x="6756001" y="4954471"/>
            <a:ext cx="4260181" cy="378373"/>
          </a:xfrm>
          <a:prstGeom prst="rect">
            <a:avLst/>
          </a:prstGeom>
          <a:noFill/>
          <a:ln w="28575">
            <a:solidFill>
              <a:srgbClr val="FFFF0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PE" sz="1800" dirty="0" smtClean="0"/>
              <a:t>Tributarios del Río Grande ( Palpa y Nasca) </a:t>
            </a:r>
          </a:p>
        </p:txBody>
      </p:sp>
      <p:sp>
        <p:nvSpPr>
          <p:cNvPr id="11" name="Forma libre 10"/>
          <p:cNvSpPr/>
          <p:nvPr/>
        </p:nvSpPr>
        <p:spPr>
          <a:xfrm>
            <a:off x="1363241" y="477795"/>
            <a:ext cx="2203743" cy="2627870"/>
          </a:xfrm>
          <a:custGeom>
            <a:avLst/>
            <a:gdLst>
              <a:gd name="connsiteX0" fmla="*/ 12478 w 2203743"/>
              <a:gd name="connsiteY0" fmla="*/ 939113 h 2627870"/>
              <a:gd name="connsiteX1" fmla="*/ 111332 w 2203743"/>
              <a:gd name="connsiteY1" fmla="*/ 930875 h 2627870"/>
              <a:gd name="connsiteX2" fmla="*/ 144283 w 2203743"/>
              <a:gd name="connsiteY2" fmla="*/ 889686 h 2627870"/>
              <a:gd name="connsiteX3" fmla="*/ 177235 w 2203743"/>
              <a:gd name="connsiteY3" fmla="*/ 840259 h 2627870"/>
              <a:gd name="connsiteX4" fmla="*/ 251375 w 2203743"/>
              <a:gd name="connsiteY4" fmla="*/ 807308 h 2627870"/>
              <a:gd name="connsiteX5" fmla="*/ 276089 w 2203743"/>
              <a:gd name="connsiteY5" fmla="*/ 799070 h 2627870"/>
              <a:gd name="connsiteX6" fmla="*/ 350229 w 2203743"/>
              <a:gd name="connsiteY6" fmla="*/ 766119 h 2627870"/>
              <a:gd name="connsiteX7" fmla="*/ 374943 w 2203743"/>
              <a:gd name="connsiteY7" fmla="*/ 757881 h 2627870"/>
              <a:gd name="connsiteX8" fmla="*/ 424370 w 2203743"/>
              <a:gd name="connsiteY8" fmla="*/ 724929 h 2627870"/>
              <a:gd name="connsiteX9" fmla="*/ 440845 w 2203743"/>
              <a:gd name="connsiteY9" fmla="*/ 700216 h 2627870"/>
              <a:gd name="connsiteX10" fmla="*/ 473797 w 2203743"/>
              <a:gd name="connsiteY10" fmla="*/ 691978 h 2627870"/>
              <a:gd name="connsiteX11" fmla="*/ 523224 w 2203743"/>
              <a:gd name="connsiteY11" fmla="*/ 675502 h 2627870"/>
              <a:gd name="connsiteX12" fmla="*/ 737408 w 2203743"/>
              <a:gd name="connsiteY12" fmla="*/ 659027 h 2627870"/>
              <a:gd name="connsiteX13" fmla="*/ 778597 w 2203743"/>
              <a:gd name="connsiteY13" fmla="*/ 626075 h 2627870"/>
              <a:gd name="connsiteX14" fmla="*/ 786835 w 2203743"/>
              <a:gd name="connsiteY14" fmla="*/ 601362 h 2627870"/>
              <a:gd name="connsiteX15" fmla="*/ 811548 w 2203743"/>
              <a:gd name="connsiteY15" fmla="*/ 593124 h 2627870"/>
              <a:gd name="connsiteX16" fmla="*/ 836262 w 2203743"/>
              <a:gd name="connsiteY16" fmla="*/ 543697 h 2627870"/>
              <a:gd name="connsiteX17" fmla="*/ 860975 w 2203743"/>
              <a:gd name="connsiteY17" fmla="*/ 535459 h 2627870"/>
              <a:gd name="connsiteX18" fmla="*/ 910402 w 2203743"/>
              <a:gd name="connsiteY18" fmla="*/ 510746 h 2627870"/>
              <a:gd name="connsiteX19" fmla="*/ 935116 w 2203743"/>
              <a:gd name="connsiteY19" fmla="*/ 494270 h 2627870"/>
              <a:gd name="connsiteX20" fmla="*/ 984543 w 2203743"/>
              <a:gd name="connsiteY20" fmla="*/ 477794 h 2627870"/>
              <a:gd name="connsiteX21" fmla="*/ 1033970 w 2203743"/>
              <a:gd name="connsiteY21" fmla="*/ 453081 h 2627870"/>
              <a:gd name="connsiteX22" fmla="*/ 1108110 w 2203743"/>
              <a:gd name="connsiteY22" fmla="*/ 403654 h 2627870"/>
              <a:gd name="connsiteX23" fmla="*/ 1132824 w 2203743"/>
              <a:gd name="connsiteY23" fmla="*/ 387178 h 2627870"/>
              <a:gd name="connsiteX24" fmla="*/ 1182251 w 2203743"/>
              <a:gd name="connsiteY24" fmla="*/ 370702 h 2627870"/>
              <a:gd name="connsiteX25" fmla="*/ 1231678 w 2203743"/>
              <a:gd name="connsiteY25" fmla="*/ 345989 h 2627870"/>
              <a:gd name="connsiteX26" fmla="*/ 1256391 w 2203743"/>
              <a:gd name="connsiteY26" fmla="*/ 329513 h 2627870"/>
              <a:gd name="connsiteX27" fmla="*/ 1272867 w 2203743"/>
              <a:gd name="connsiteY27" fmla="*/ 304800 h 2627870"/>
              <a:gd name="connsiteX28" fmla="*/ 1297581 w 2203743"/>
              <a:gd name="connsiteY28" fmla="*/ 296562 h 2627870"/>
              <a:gd name="connsiteX29" fmla="*/ 1305818 w 2203743"/>
              <a:gd name="connsiteY29" fmla="*/ 271848 h 2627870"/>
              <a:gd name="connsiteX30" fmla="*/ 1322294 w 2203743"/>
              <a:gd name="connsiteY30" fmla="*/ 247135 h 2627870"/>
              <a:gd name="connsiteX31" fmla="*/ 1330532 w 2203743"/>
              <a:gd name="connsiteY31" fmla="*/ 214183 h 2627870"/>
              <a:gd name="connsiteX32" fmla="*/ 1338770 w 2203743"/>
              <a:gd name="connsiteY32" fmla="*/ 123567 h 2627870"/>
              <a:gd name="connsiteX33" fmla="*/ 1363483 w 2203743"/>
              <a:gd name="connsiteY33" fmla="*/ 115329 h 2627870"/>
              <a:gd name="connsiteX34" fmla="*/ 1371721 w 2203743"/>
              <a:gd name="connsiteY34" fmla="*/ 90616 h 2627870"/>
              <a:gd name="connsiteX35" fmla="*/ 1421148 w 2203743"/>
              <a:gd name="connsiteY35" fmla="*/ 74140 h 2627870"/>
              <a:gd name="connsiteX36" fmla="*/ 1445862 w 2203743"/>
              <a:gd name="connsiteY36" fmla="*/ 24713 h 2627870"/>
              <a:gd name="connsiteX37" fmla="*/ 1495289 w 2203743"/>
              <a:gd name="connsiteY37" fmla="*/ 8237 h 2627870"/>
              <a:gd name="connsiteX38" fmla="*/ 1520002 w 2203743"/>
              <a:gd name="connsiteY38" fmla="*/ 0 h 2627870"/>
              <a:gd name="connsiteX39" fmla="*/ 1841278 w 2203743"/>
              <a:gd name="connsiteY39" fmla="*/ 8237 h 2627870"/>
              <a:gd name="connsiteX40" fmla="*/ 1857754 w 2203743"/>
              <a:gd name="connsiteY40" fmla="*/ 32951 h 2627870"/>
              <a:gd name="connsiteX41" fmla="*/ 1882467 w 2203743"/>
              <a:gd name="connsiteY41" fmla="*/ 41189 h 2627870"/>
              <a:gd name="connsiteX42" fmla="*/ 2014273 w 2203743"/>
              <a:gd name="connsiteY42" fmla="*/ 57664 h 2627870"/>
              <a:gd name="connsiteX43" fmla="*/ 2038986 w 2203743"/>
              <a:gd name="connsiteY43" fmla="*/ 65902 h 2627870"/>
              <a:gd name="connsiteX44" fmla="*/ 2096651 w 2203743"/>
              <a:gd name="connsiteY44" fmla="*/ 82378 h 2627870"/>
              <a:gd name="connsiteX45" fmla="*/ 2129602 w 2203743"/>
              <a:gd name="connsiteY45" fmla="*/ 156519 h 2627870"/>
              <a:gd name="connsiteX46" fmla="*/ 2137840 w 2203743"/>
              <a:gd name="connsiteY46" fmla="*/ 181232 h 2627870"/>
              <a:gd name="connsiteX47" fmla="*/ 2170791 w 2203743"/>
              <a:gd name="connsiteY47" fmla="*/ 255373 h 2627870"/>
              <a:gd name="connsiteX48" fmla="*/ 2187267 w 2203743"/>
              <a:gd name="connsiteY48" fmla="*/ 313037 h 2627870"/>
              <a:gd name="connsiteX49" fmla="*/ 2203743 w 2203743"/>
              <a:gd name="connsiteY49" fmla="*/ 362464 h 2627870"/>
              <a:gd name="connsiteX50" fmla="*/ 2195505 w 2203743"/>
              <a:gd name="connsiteY50" fmla="*/ 486032 h 2627870"/>
              <a:gd name="connsiteX51" fmla="*/ 2170791 w 2203743"/>
              <a:gd name="connsiteY51" fmla="*/ 502508 h 2627870"/>
              <a:gd name="connsiteX52" fmla="*/ 2137840 w 2203743"/>
              <a:gd name="connsiteY52" fmla="*/ 551935 h 2627870"/>
              <a:gd name="connsiteX53" fmla="*/ 2121364 w 2203743"/>
              <a:gd name="connsiteY53" fmla="*/ 626075 h 2627870"/>
              <a:gd name="connsiteX54" fmla="*/ 2104889 w 2203743"/>
              <a:gd name="connsiteY54" fmla="*/ 675502 h 2627870"/>
              <a:gd name="connsiteX55" fmla="*/ 2113127 w 2203743"/>
              <a:gd name="connsiteY55" fmla="*/ 832021 h 2627870"/>
              <a:gd name="connsiteX56" fmla="*/ 2121364 w 2203743"/>
              <a:gd name="connsiteY56" fmla="*/ 856735 h 2627870"/>
              <a:gd name="connsiteX57" fmla="*/ 2137840 w 2203743"/>
              <a:gd name="connsiteY57" fmla="*/ 881448 h 2627870"/>
              <a:gd name="connsiteX58" fmla="*/ 2154316 w 2203743"/>
              <a:gd name="connsiteY58" fmla="*/ 930875 h 2627870"/>
              <a:gd name="connsiteX59" fmla="*/ 2137840 w 2203743"/>
              <a:gd name="connsiteY59" fmla="*/ 996778 h 2627870"/>
              <a:gd name="connsiteX60" fmla="*/ 2121364 w 2203743"/>
              <a:gd name="connsiteY60" fmla="*/ 1021491 h 2627870"/>
              <a:gd name="connsiteX61" fmla="*/ 2104889 w 2203743"/>
              <a:gd name="connsiteY61" fmla="*/ 1070919 h 2627870"/>
              <a:gd name="connsiteX62" fmla="*/ 2129602 w 2203743"/>
              <a:gd name="connsiteY62" fmla="*/ 1120346 h 2627870"/>
              <a:gd name="connsiteX63" fmla="*/ 2146078 w 2203743"/>
              <a:gd name="connsiteY63" fmla="*/ 1169773 h 2627870"/>
              <a:gd name="connsiteX64" fmla="*/ 2162554 w 2203743"/>
              <a:gd name="connsiteY64" fmla="*/ 1219200 h 2627870"/>
              <a:gd name="connsiteX65" fmla="*/ 2187267 w 2203743"/>
              <a:gd name="connsiteY65" fmla="*/ 1293340 h 2627870"/>
              <a:gd name="connsiteX66" fmla="*/ 2195505 w 2203743"/>
              <a:gd name="connsiteY66" fmla="*/ 1318054 h 2627870"/>
              <a:gd name="connsiteX67" fmla="*/ 2187267 w 2203743"/>
              <a:gd name="connsiteY67" fmla="*/ 1524000 h 2627870"/>
              <a:gd name="connsiteX68" fmla="*/ 2179029 w 2203743"/>
              <a:gd name="connsiteY68" fmla="*/ 1589902 h 2627870"/>
              <a:gd name="connsiteX69" fmla="*/ 2195505 w 2203743"/>
              <a:gd name="connsiteY69" fmla="*/ 1729946 h 2627870"/>
              <a:gd name="connsiteX70" fmla="*/ 2179029 w 2203743"/>
              <a:gd name="connsiteY70" fmla="*/ 1804086 h 2627870"/>
              <a:gd name="connsiteX71" fmla="*/ 2162554 w 2203743"/>
              <a:gd name="connsiteY71" fmla="*/ 1853513 h 2627870"/>
              <a:gd name="connsiteX72" fmla="*/ 2154316 w 2203743"/>
              <a:gd name="connsiteY72" fmla="*/ 1878227 h 2627870"/>
              <a:gd name="connsiteX73" fmla="*/ 2121364 w 2203743"/>
              <a:gd name="connsiteY73" fmla="*/ 1927654 h 2627870"/>
              <a:gd name="connsiteX74" fmla="*/ 2104889 w 2203743"/>
              <a:gd name="connsiteY74" fmla="*/ 1952367 h 2627870"/>
              <a:gd name="connsiteX75" fmla="*/ 2071937 w 2203743"/>
              <a:gd name="connsiteY75" fmla="*/ 2001794 h 2627870"/>
              <a:gd name="connsiteX76" fmla="*/ 2030748 w 2203743"/>
              <a:gd name="connsiteY76" fmla="*/ 2075935 h 2627870"/>
              <a:gd name="connsiteX77" fmla="*/ 2006035 w 2203743"/>
              <a:gd name="connsiteY77" fmla="*/ 2092410 h 2627870"/>
              <a:gd name="connsiteX78" fmla="*/ 1973083 w 2203743"/>
              <a:gd name="connsiteY78" fmla="*/ 2125362 h 2627870"/>
              <a:gd name="connsiteX79" fmla="*/ 1923656 w 2203743"/>
              <a:gd name="connsiteY79" fmla="*/ 2158313 h 2627870"/>
              <a:gd name="connsiteX80" fmla="*/ 1849516 w 2203743"/>
              <a:gd name="connsiteY80" fmla="*/ 2191264 h 2627870"/>
              <a:gd name="connsiteX81" fmla="*/ 1800089 w 2203743"/>
              <a:gd name="connsiteY81" fmla="*/ 2207740 h 2627870"/>
              <a:gd name="connsiteX82" fmla="*/ 1775375 w 2203743"/>
              <a:gd name="connsiteY82" fmla="*/ 2224216 h 2627870"/>
              <a:gd name="connsiteX83" fmla="*/ 1750662 w 2203743"/>
              <a:gd name="connsiteY83" fmla="*/ 2232454 h 2627870"/>
              <a:gd name="connsiteX84" fmla="*/ 1701235 w 2203743"/>
              <a:gd name="connsiteY84" fmla="*/ 2265405 h 2627870"/>
              <a:gd name="connsiteX85" fmla="*/ 1676521 w 2203743"/>
              <a:gd name="connsiteY85" fmla="*/ 2281881 h 2627870"/>
              <a:gd name="connsiteX86" fmla="*/ 1651808 w 2203743"/>
              <a:gd name="connsiteY86" fmla="*/ 2290119 h 2627870"/>
              <a:gd name="connsiteX87" fmla="*/ 1610618 w 2203743"/>
              <a:gd name="connsiteY87" fmla="*/ 2323070 h 2627870"/>
              <a:gd name="connsiteX88" fmla="*/ 1511764 w 2203743"/>
              <a:gd name="connsiteY88" fmla="*/ 2372497 h 2627870"/>
              <a:gd name="connsiteX89" fmla="*/ 1462337 w 2203743"/>
              <a:gd name="connsiteY89" fmla="*/ 2388973 h 2627870"/>
              <a:gd name="connsiteX90" fmla="*/ 1437624 w 2203743"/>
              <a:gd name="connsiteY90" fmla="*/ 2397210 h 2627870"/>
              <a:gd name="connsiteX91" fmla="*/ 1412910 w 2203743"/>
              <a:gd name="connsiteY91" fmla="*/ 2413686 h 2627870"/>
              <a:gd name="connsiteX92" fmla="*/ 1330532 w 2203743"/>
              <a:gd name="connsiteY92" fmla="*/ 2438400 h 2627870"/>
              <a:gd name="connsiteX93" fmla="*/ 1281105 w 2203743"/>
              <a:gd name="connsiteY93" fmla="*/ 2454875 h 2627870"/>
              <a:gd name="connsiteX94" fmla="*/ 1256391 w 2203743"/>
              <a:gd name="connsiteY94" fmla="*/ 2463113 h 2627870"/>
              <a:gd name="connsiteX95" fmla="*/ 1206964 w 2203743"/>
              <a:gd name="connsiteY95" fmla="*/ 2487827 h 2627870"/>
              <a:gd name="connsiteX96" fmla="*/ 1157537 w 2203743"/>
              <a:gd name="connsiteY96" fmla="*/ 2512540 h 2627870"/>
              <a:gd name="connsiteX97" fmla="*/ 1132824 w 2203743"/>
              <a:gd name="connsiteY97" fmla="*/ 2529016 h 2627870"/>
              <a:gd name="connsiteX98" fmla="*/ 1009256 w 2203743"/>
              <a:gd name="connsiteY98" fmla="*/ 2545491 h 2627870"/>
              <a:gd name="connsiteX99" fmla="*/ 951591 w 2203743"/>
              <a:gd name="connsiteY99" fmla="*/ 2561967 h 2627870"/>
              <a:gd name="connsiteX100" fmla="*/ 902164 w 2203743"/>
              <a:gd name="connsiteY100" fmla="*/ 2570205 h 2627870"/>
              <a:gd name="connsiteX101" fmla="*/ 844500 w 2203743"/>
              <a:gd name="connsiteY101" fmla="*/ 2586681 h 2627870"/>
              <a:gd name="connsiteX102" fmla="*/ 819786 w 2203743"/>
              <a:gd name="connsiteY102" fmla="*/ 2594919 h 2627870"/>
              <a:gd name="connsiteX103" fmla="*/ 687981 w 2203743"/>
              <a:gd name="connsiteY103" fmla="*/ 2603156 h 2627870"/>
              <a:gd name="connsiteX104" fmla="*/ 663267 w 2203743"/>
              <a:gd name="connsiteY104" fmla="*/ 2611394 h 2627870"/>
              <a:gd name="connsiteX105" fmla="*/ 638554 w 2203743"/>
              <a:gd name="connsiteY105" fmla="*/ 2627870 h 2627870"/>
              <a:gd name="connsiteX106" fmla="*/ 498510 w 2203743"/>
              <a:gd name="connsiteY106" fmla="*/ 2619632 h 2627870"/>
              <a:gd name="connsiteX107" fmla="*/ 457321 w 2203743"/>
              <a:gd name="connsiteY107" fmla="*/ 2578443 h 2627870"/>
              <a:gd name="connsiteX108" fmla="*/ 449083 w 2203743"/>
              <a:gd name="connsiteY108" fmla="*/ 2479589 h 2627870"/>
              <a:gd name="connsiteX109" fmla="*/ 440845 w 2203743"/>
              <a:gd name="connsiteY109" fmla="*/ 2430162 h 2627870"/>
              <a:gd name="connsiteX110" fmla="*/ 432608 w 2203743"/>
              <a:gd name="connsiteY110" fmla="*/ 2150075 h 2627870"/>
              <a:gd name="connsiteX111" fmla="*/ 407894 w 2203743"/>
              <a:gd name="connsiteY111" fmla="*/ 2075935 h 2627870"/>
              <a:gd name="connsiteX112" fmla="*/ 399656 w 2203743"/>
              <a:gd name="connsiteY112" fmla="*/ 2051221 h 2627870"/>
              <a:gd name="connsiteX113" fmla="*/ 391418 w 2203743"/>
              <a:gd name="connsiteY113" fmla="*/ 2026508 h 2627870"/>
              <a:gd name="connsiteX114" fmla="*/ 416132 w 2203743"/>
              <a:gd name="connsiteY114" fmla="*/ 1944129 h 2627870"/>
              <a:gd name="connsiteX115" fmla="*/ 440845 w 2203743"/>
              <a:gd name="connsiteY115" fmla="*/ 1927654 h 2627870"/>
              <a:gd name="connsiteX116" fmla="*/ 449083 w 2203743"/>
              <a:gd name="connsiteY116" fmla="*/ 1878227 h 2627870"/>
              <a:gd name="connsiteX117" fmla="*/ 465559 w 2203743"/>
              <a:gd name="connsiteY117" fmla="*/ 1812324 h 2627870"/>
              <a:gd name="connsiteX118" fmla="*/ 449083 w 2203743"/>
              <a:gd name="connsiteY118" fmla="*/ 1639329 h 2627870"/>
              <a:gd name="connsiteX119" fmla="*/ 424370 w 2203743"/>
              <a:gd name="connsiteY119" fmla="*/ 1589902 h 2627870"/>
              <a:gd name="connsiteX120" fmla="*/ 407894 w 2203743"/>
              <a:gd name="connsiteY120" fmla="*/ 1540475 h 2627870"/>
              <a:gd name="connsiteX121" fmla="*/ 416132 w 2203743"/>
              <a:gd name="connsiteY121" fmla="*/ 1449859 h 2627870"/>
              <a:gd name="connsiteX122" fmla="*/ 432608 w 2203743"/>
              <a:gd name="connsiteY122" fmla="*/ 1425146 h 2627870"/>
              <a:gd name="connsiteX123" fmla="*/ 440845 w 2203743"/>
              <a:gd name="connsiteY123" fmla="*/ 1400432 h 2627870"/>
              <a:gd name="connsiteX124" fmla="*/ 465559 w 2203743"/>
              <a:gd name="connsiteY124" fmla="*/ 1235675 h 2627870"/>
              <a:gd name="connsiteX125" fmla="*/ 490273 w 2203743"/>
              <a:gd name="connsiteY125" fmla="*/ 1219200 h 2627870"/>
              <a:gd name="connsiteX126" fmla="*/ 506748 w 2203743"/>
              <a:gd name="connsiteY126" fmla="*/ 1194486 h 2627870"/>
              <a:gd name="connsiteX127" fmla="*/ 498510 w 2203743"/>
              <a:gd name="connsiteY127" fmla="*/ 1169773 h 2627870"/>
              <a:gd name="connsiteX128" fmla="*/ 391418 w 2203743"/>
              <a:gd name="connsiteY128" fmla="*/ 1145059 h 2627870"/>
              <a:gd name="connsiteX129" fmla="*/ 358467 w 2203743"/>
              <a:gd name="connsiteY129" fmla="*/ 1136821 h 2627870"/>
              <a:gd name="connsiteX130" fmla="*/ 399656 w 2203743"/>
              <a:gd name="connsiteY130" fmla="*/ 1070919 h 2627870"/>
              <a:gd name="connsiteX131" fmla="*/ 407894 w 2203743"/>
              <a:gd name="connsiteY131" fmla="*/ 1046205 h 2627870"/>
              <a:gd name="connsiteX132" fmla="*/ 416132 w 2203743"/>
              <a:gd name="connsiteY132" fmla="*/ 1021491 h 2627870"/>
              <a:gd name="connsiteX133" fmla="*/ 383181 w 2203743"/>
              <a:gd name="connsiteY133" fmla="*/ 980302 h 2627870"/>
              <a:gd name="connsiteX134" fmla="*/ 366705 w 2203743"/>
              <a:gd name="connsiteY134" fmla="*/ 1005016 h 2627870"/>
              <a:gd name="connsiteX135" fmla="*/ 317278 w 2203743"/>
              <a:gd name="connsiteY135" fmla="*/ 1013254 h 2627870"/>
              <a:gd name="connsiteX136" fmla="*/ 234900 w 2203743"/>
              <a:gd name="connsiteY136" fmla="*/ 1021491 h 2627870"/>
              <a:gd name="connsiteX137" fmla="*/ 185473 w 2203743"/>
              <a:gd name="connsiteY137" fmla="*/ 1037967 h 2627870"/>
              <a:gd name="connsiteX138" fmla="*/ 160759 w 2203743"/>
              <a:gd name="connsiteY138" fmla="*/ 1054443 h 2627870"/>
              <a:gd name="connsiteX139" fmla="*/ 111332 w 2203743"/>
              <a:gd name="connsiteY139" fmla="*/ 1062681 h 2627870"/>
              <a:gd name="connsiteX140" fmla="*/ 53667 w 2203743"/>
              <a:gd name="connsiteY140" fmla="*/ 1054443 h 2627870"/>
              <a:gd name="connsiteX141" fmla="*/ 45429 w 2203743"/>
              <a:gd name="connsiteY141" fmla="*/ 1029729 h 2627870"/>
              <a:gd name="connsiteX142" fmla="*/ 4240 w 2203743"/>
              <a:gd name="connsiteY142" fmla="*/ 988540 h 2627870"/>
              <a:gd name="connsiteX143" fmla="*/ 12478 w 2203743"/>
              <a:gd name="connsiteY143" fmla="*/ 939113 h 2627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203743" h="2627870">
                <a:moveTo>
                  <a:pt x="12478" y="939113"/>
                </a:moveTo>
                <a:cubicBezTo>
                  <a:pt x="30327" y="929502"/>
                  <a:pt x="78909" y="937360"/>
                  <a:pt x="111332" y="930875"/>
                </a:cubicBezTo>
                <a:cubicBezTo>
                  <a:pt x="143677" y="924406"/>
                  <a:pt x="132558" y="910791"/>
                  <a:pt x="144283" y="889686"/>
                </a:cubicBezTo>
                <a:cubicBezTo>
                  <a:pt x="153900" y="872377"/>
                  <a:pt x="160759" y="851243"/>
                  <a:pt x="177235" y="840259"/>
                </a:cubicBezTo>
                <a:cubicBezTo>
                  <a:pt x="216398" y="814149"/>
                  <a:pt x="192555" y="826914"/>
                  <a:pt x="251375" y="807308"/>
                </a:cubicBezTo>
                <a:lnTo>
                  <a:pt x="276089" y="799070"/>
                </a:lnTo>
                <a:cubicBezTo>
                  <a:pt x="315252" y="772960"/>
                  <a:pt x="291409" y="785725"/>
                  <a:pt x="350229" y="766119"/>
                </a:cubicBezTo>
                <a:lnTo>
                  <a:pt x="374943" y="757881"/>
                </a:lnTo>
                <a:cubicBezTo>
                  <a:pt x="391419" y="746897"/>
                  <a:pt x="413386" y="741405"/>
                  <a:pt x="424370" y="724929"/>
                </a:cubicBezTo>
                <a:cubicBezTo>
                  <a:pt x="429862" y="716691"/>
                  <a:pt x="432607" y="705708"/>
                  <a:pt x="440845" y="700216"/>
                </a:cubicBezTo>
                <a:cubicBezTo>
                  <a:pt x="450266" y="693936"/>
                  <a:pt x="462952" y="695231"/>
                  <a:pt x="473797" y="691978"/>
                </a:cubicBezTo>
                <a:cubicBezTo>
                  <a:pt x="490431" y="686988"/>
                  <a:pt x="506032" y="677958"/>
                  <a:pt x="523224" y="675502"/>
                </a:cubicBezTo>
                <a:cubicBezTo>
                  <a:pt x="632609" y="659875"/>
                  <a:pt x="561499" y="668284"/>
                  <a:pt x="737408" y="659027"/>
                </a:cubicBezTo>
                <a:cubicBezTo>
                  <a:pt x="765912" y="649525"/>
                  <a:pt x="763692" y="655885"/>
                  <a:pt x="778597" y="626075"/>
                </a:cubicBezTo>
                <a:cubicBezTo>
                  <a:pt x="782480" y="618308"/>
                  <a:pt x="780695" y="607502"/>
                  <a:pt x="786835" y="601362"/>
                </a:cubicBezTo>
                <a:cubicBezTo>
                  <a:pt x="792975" y="595222"/>
                  <a:pt x="803310" y="595870"/>
                  <a:pt x="811548" y="593124"/>
                </a:cubicBezTo>
                <a:cubicBezTo>
                  <a:pt x="816975" y="576843"/>
                  <a:pt x="821744" y="555312"/>
                  <a:pt x="836262" y="543697"/>
                </a:cubicBezTo>
                <a:cubicBezTo>
                  <a:pt x="843043" y="538273"/>
                  <a:pt x="853208" y="539342"/>
                  <a:pt x="860975" y="535459"/>
                </a:cubicBezTo>
                <a:cubicBezTo>
                  <a:pt x="924844" y="503524"/>
                  <a:pt x="848293" y="531447"/>
                  <a:pt x="910402" y="510746"/>
                </a:cubicBezTo>
                <a:cubicBezTo>
                  <a:pt x="918640" y="505254"/>
                  <a:pt x="926069" y="498291"/>
                  <a:pt x="935116" y="494270"/>
                </a:cubicBezTo>
                <a:cubicBezTo>
                  <a:pt x="950986" y="487217"/>
                  <a:pt x="970093" y="487427"/>
                  <a:pt x="984543" y="477794"/>
                </a:cubicBezTo>
                <a:cubicBezTo>
                  <a:pt x="1016481" y="456502"/>
                  <a:pt x="999864" y="464450"/>
                  <a:pt x="1033970" y="453081"/>
                </a:cubicBezTo>
                <a:lnTo>
                  <a:pt x="1108110" y="403654"/>
                </a:lnTo>
                <a:cubicBezTo>
                  <a:pt x="1116348" y="398162"/>
                  <a:pt x="1123431" y="390309"/>
                  <a:pt x="1132824" y="387178"/>
                </a:cubicBezTo>
                <a:cubicBezTo>
                  <a:pt x="1149300" y="381686"/>
                  <a:pt x="1167801" y="380335"/>
                  <a:pt x="1182251" y="370702"/>
                </a:cubicBezTo>
                <a:cubicBezTo>
                  <a:pt x="1214189" y="349410"/>
                  <a:pt x="1197572" y="357358"/>
                  <a:pt x="1231678" y="345989"/>
                </a:cubicBezTo>
                <a:cubicBezTo>
                  <a:pt x="1239916" y="340497"/>
                  <a:pt x="1249390" y="336514"/>
                  <a:pt x="1256391" y="329513"/>
                </a:cubicBezTo>
                <a:cubicBezTo>
                  <a:pt x="1263392" y="322512"/>
                  <a:pt x="1265136" y="310985"/>
                  <a:pt x="1272867" y="304800"/>
                </a:cubicBezTo>
                <a:cubicBezTo>
                  <a:pt x="1279648" y="299375"/>
                  <a:pt x="1289343" y="299308"/>
                  <a:pt x="1297581" y="296562"/>
                </a:cubicBezTo>
                <a:cubicBezTo>
                  <a:pt x="1300327" y="288324"/>
                  <a:pt x="1301935" y="279615"/>
                  <a:pt x="1305818" y="271848"/>
                </a:cubicBezTo>
                <a:cubicBezTo>
                  <a:pt x="1310246" y="262993"/>
                  <a:pt x="1318394" y="256235"/>
                  <a:pt x="1322294" y="247135"/>
                </a:cubicBezTo>
                <a:cubicBezTo>
                  <a:pt x="1326754" y="236728"/>
                  <a:pt x="1327786" y="225167"/>
                  <a:pt x="1330532" y="214183"/>
                </a:cubicBezTo>
                <a:cubicBezTo>
                  <a:pt x="1333278" y="183978"/>
                  <a:pt x="1329179" y="152340"/>
                  <a:pt x="1338770" y="123567"/>
                </a:cubicBezTo>
                <a:cubicBezTo>
                  <a:pt x="1341516" y="115329"/>
                  <a:pt x="1357343" y="121469"/>
                  <a:pt x="1363483" y="115329"/>
                </a:cubicBezTo>
                <a:cubicBezTo>
                  <a:pt x="1369623" y="109189"/>
                  <a:pt x="1364655" y="95663"/>
                  <a:pt x="1371721" y="90616"/>
                </a:cubicBezTo>
                <a:cubicBezTo>
                  <a:pt x="1385853" y="80522"/>
                  <a:pt x="1421148" y="74140"/>
                  <a:pt x="1421148" y="74140"/>
                </a:cubicBezTo>
                <a:cubicBezTo>
                  <a:pt x="1425637" y="60674"/>
                  <a:pt x="1432414" y="33118"/>
                  <a:pt x="1445862" y="24713"/>
                </a:cubicBezTo>
                <a:cubicBezTo>
                  <a:pt x="1460589" y="15508"/>
                  <a:pt x="1478813" y="13729"/>
                  <a:pt x="1495289" y="8237"/>
                </a:cubicBezTo>
                <a:lnTo>
                  <a:pt x="1520002" y="0"/>
                </a:lnTo>
                <a:cubicBezTo>
                  <a:pt x="1627094" y="2746"/>
                  <a:pt x="1734657" y="-2165"/>
                  <a:pt x="1841278" y="8237"/>
                </a:cubicBezTo>
                <a:cubicBezTo>
                  <a:pt x="1851132" y="9198"/>
                  <a:pt x="1850023" y="26766"/>
                  <a:pt x="1857754" y="32951"/>
                </a:cubicBezTo>
                <a:cubicBezTo>
                  <a:pt x="1864534" y="38375"/>
                  <a:pt x="1873990" y="39305"/>
                  <a:pt x="1882467" y="41189"/>
                </a:cubicBezTo>
                <a:cubicBezTo>
                  <a:pt x="1924278" y="50481"/>
                  <a:pt x="1972831" y="53520"/>
                  <a:pt x="2014273" y="57664"/>
                </a:cubicBezTo>
                <a:cubicBezTo>
                  <a:pt x="2022511" y="60410"/>
                  <a:pt x="2030637" y="63516"/>
                  <a:pt x="2038986" y="65902"/>
                </a:cubicBezTo>
                <a:cubicBezTo>
                  <a:pt x="2111401" y="86593"/>
                  <a:pt x="2037389" y="62624"/>
                  <a:pt x="2096651" y="82378"/>
                </a:cubicBezTo>
                <a:cubicBezTo>
                  <a:pt x="2122762" y="121542"/>
                  <a:pt x="2109995" y="97696"/>
                  <a:pt x="2129602" y="156519"/>
                </a:cubicBezTo>
                <a:cubicBezTo>
                  <a:pt x="2132348" y="164757"/>
                  <a:pt x="2133023" y="174007"/>
                  <a:pt x="2137840" y="181232"/>
                </a:cubicBezTo>
                <a:cubicBezTo>
                  <a:pt x="2163950" y="220397"/>
                  <a:pt x="2151184" y="196552"/>
                  <a:pt x="2170791" y="255373"/>
                </a:cubicBezTo>
                <a:cubicBezTo>
                  <a:pt x="2198487" y="338462"/>
                  <a:pt x="2156221" y="209553"/>
                  <a:pt x="2187267" y="313037"/>
                </a:cubicBezTo>
                <a:cubicBezTo>
                  <a:pt x="2192257" y="329671"/>
                  <a:pt x="2203743" y="362464"/>
                  <a:pt x="2203743" y="362464"/>
                </a:cubicBezTo>
                <a:cubicBezTo>
                  <a:pt x="2200997" y="403653"/>
                  <a:pt x="2204960" y="445849"/>
                  <a:pt x="2195505" y="486032"/>
                </a:cubicBezTo>
                <a:cubicBezTo>
                  <a:pt x="2193237" y="495670"/>
                  <a:pt x="2177311" y="495057"/>
                  <a:pt x="2170791" y="502508"/>
                </a:cubicBezTo>
                <a:cubicBezTo>
                  <a:pt x="2157752" y="517410"/>
                  <a:pt x="2137840" y="551935"/>
                  <a:pt x="2137840" y="551935"/>
                </a:cubicBezTo>
                <a:cubicBezTo>
                  <a:pt x="2133136" y="575456"/>
                  <a:pt x="2128345" y="602804"/>
                  <a:pt x="2121364" y="626075"/>
                </a:cubicBezTo>
                <a:cubicBezTo>
                  <a:pt x="2116374" y="642709"/>
                  <a:pt x="2104889" y="675502"/>
                  <a:pt x="2104889" y="675502"/>
                </a:cubicBezTo>
                <a:cubicBezTo>
                  <a:pt x="2107635" y="727675"/>
                  <a:pt x="2108397" y="779990"/>
                  <a:pt x="2113127" y="832021"/>
                </a:cubicBezTo>
                <a:cubicBezTo>
                  <a:pt x="2113913" y="840669"/>
                  <a:pt x="2117481" y="848968"/>
                  <a:pt x="2121364" y="856735"/>
                </a:cubicBezTo>
                <a:cubicBezTo>
                  <a:pt x="2125792" y="865590"/>
                  <a:pt x="2132348" y="873210"/>
                  <a:pt x="2137840" y="881448"/>
                </a:cubicBezTo>
                <a:cubicBezTo>
                  <a:pt x="2143332" y="897924"/>
                  <a:pt x="2157722" y="913845"/>
                  <a:pt x="2154316" y="930875"/>
                </a:cubicBezTo>
                <a:cubicBezTo>
                  <a:pt x="2151183" y="946540"/>
                  <a:pt x="2146284" y="979891"/>
                  <a:pt x="2137840" y="996778"/>
                </a:cubicBezTo>
                <a:cubicBezTo>
                  <a:pt x="2133412" y="1005633"/>
                  <a:pt x="2126856" y="1013253"/>
                  <a:pt x="2121364" y="1021491"/>
                </a:cubicBezTo>
                <a:cubicBezTo>
                  <a:pt x="2115872" y="1037967"/>
                  <a:pt x="2099397" y="1054443"/>
                  <a:pt x="2104889" y="1070919"/>
                </a:cubicBezTo>
                <a:cubicBezTo>
                  <a:pt x="2134934" y="1161051"/>
                  <a:pt x="2087016" y="1024526"/>
                  <a:pt x="2129602" y="1120346"/>
                </a:cubicBezTo>
                <a:cubicBezTo>
                  <a:pt x="2136655" y="1136216"/>
                  <a:pt x="2140586" y="1153297"/>
                  <a:pt x="2146078" y="1169773"/>
                </a:cubicBezTo>
                <a:lnTo>
                  <a:pt x="2162554" y="1219200"/>
                </a:lnTo>
                <a:lnTo>
                  <a:pt x="2187267" y="1293340"/>
                </a:lnTo>
                <a:lnTo>
                  <a:pt x="2195505" y="1318054"/>
                </a:lnTo>
                <a:cubicBezTo>
                  <a:pt x="2192759" y="1386703"/>
                  <a:pt x="2191423" y="1455422"/>
                  <a:pt x="2187267" y="1524000"/>
                </a:cubicBezTo>
                <a:cubicBezTo>
                  <a:pt x="2185928" y="1546098"/>
                  <a:pt x="2179029" y="1567764"/>
                  <a:pt x="2179029" y="1589902"/>
                </a:cubicBezTo>
                <a:cubicBezTo>
                  <a:pt x="2179029" y="1687323"/>
                  <a:pt x="2177075" y="1674655"/>
                  <a:pt x="2195505" y="1729946"/>
                </a:cubicBezTo>
                <a:cubicBezTo>
                  <a:pt x="2190801" y="1753467"/>
                  <a:pt x="2186010" y="1780815"/>
                  <a:pt x="2179029" y="1804086"/>
                </a:cubicBezTo>
                <a:cubicBezTo>
                  <a:pt x="2174039" y="1820720"/>
                  <a:pt x="2168046" y="1837037"/>
                  <a:pt x="2162554" y="1853513"/>
                </a:cubicBezTo>
                <a:cubicBezTo>
                  <a:pt x="2159808" y="1861751"/>
                  <a:pt x="2159133" y="1871002"/>
                  <a:pt x="2154316" y="1878227"/>
                </a:cubicBezTo>
                <a:lnTo>
                  <a:pt x="2121364" y="1927654"/>
                </a:lnTo>
                <a:cubicBezTo>
                  <a:pt x="2115872" y="1935892"/>
                  <a:pt x="2108020" y="1942975"/>
                  <a:pt x="2104889" y="1952367"/>
                </a:cubicBezTo>
                <a:cubicBezTo>
                  <a:pt x="2092967" y="1988133"/>
                  <a:pt x="2102791" y="1970941"/>
                  <a:pt x="2071937" y="2001794"/>
                </a:cubicBezTo>
                <a:cubicBezTo>
                  <a:pt x="2063353" y="2027549"/>
                  <a:pt x="2055030" y="2059747"/>
                  <a:pt x="2030748" y="2075935"/>
                </a:cubicBezTo>
                <a:lnTo>
                  <a:pt x="2006035" y="2092410"/>
                </a:lnTo>
                <a:cubicBezTo>
                  <a:pt x="1990344" y="2139484"/>
                  <a:pt x="2010742" y="2100256"/>
                  <a:pt x="1973083" y="2125362"/>
                </a:cubicBezTo>
                <a:cubicBezTo>
                  <a:pt x="1911375" y="2166500"/>
                  <a:pt x="1982421" y="2138725"/>
                  <a:pt x="1923656" y="2158313"/>
                </a:cubicBezTo>
                <a:cubicBezTo>
                  <a:pt x="1884493" y="2184423"/>
                  <a:pt x="1908336" y="2171658"/>
                  <a:pt x="1849516" y="2191264"/>
                </a:cubicBezTo>
                <a:cubicBezTo>
                  <a:pt x="1849515" y="2191264"/>
                  <a:pt x="1800090" y="2207739"/>
                  <a:pt x="1800089" y="2207740"/>
                </a:cubicBezTo>
                <a:cubicBezTo>
                  <a:pt x="1791851" y="2213232"/>
                  <a:pt x="1784231" y="2219788"/>
                  <a:pt x="1775375" y="2224216"/>
                </a:cubicBezTo>
                <a:cubicBezTo>
                  <a:pt x="1767608" y="2228099"/>
                  <a:pt x="1758253" y="2228237"/>
                  <a:pt x="1750662" y="2232454"/>
                </a:cubicBezTo>
                <a:cubicBezTo>
                  <a:pt x="1733353" y="2242070"/>
                  <a:pt x="1717711" y="2254421"/>
                  <a:pt x="1701235" y="2265405"/>
                </a:cubicBezTo>
                <a:cubicBezTo>
                  <a:pt x="1692997" y="2270897"/>
                  <a:pt x="1685914" y="2278750"/>
                  <a:pt x="1676521" y="2281881"/>
                </a:cubicBezTo>
                <a:lnTo>
                  <a:pt x="1651808" y="2290119"/>
                </a:lnTo>
                <a:cubicBezTo>
                  <a:pt x="1621365" y="2335782"/>
                  <a:pt x="1652750" y="2299664"/>
                  <a:pt x="1610618" y="2323070"/>
                </a:cubicBezTo>
                <a:cubicBezTo>
                  <a:pt x="1514799" y="2376302"/>
                  <a:pt x="1607991" y="2340421"/>
                  <a:pt x="1511764" y="2372497"/>
                </a:cubicBezTo>
                <a:lnTo>
                  <a:pt x="1462337" y="2388973"/>
                </a:lnTo>
                <a:lnTo>
                  <a:pt x="1437624" y="2397210"/>
                </a:lnTo>
                <a:cubicBezTo>
                  <a:pt x="1429386" y="2402702"/>
                  <a:pt x="1421957" y="2409665"/>
                  <a:pt x="1412910" y="2413686"/>
                </a:cubicBezTo>
                <a:cubicBezTo>
                  <a:pt x="1372587" y="2431607"/>
                  <a:pt x="1367394" y="2427342"/>
                  <a:pt x="1330532" y="2438400"/>
                </a:cubicBezTo>
                <a:cubicBezTo>
                  <a:pt x="1313898" y="2443390"/>
                  <a:pt x="1297581" y="2449383"/>
                  <a:pt x="1281105" y="2454875"/>
                </a:cubicBezTo>
                <a:lnTo>
                  <a:pt x="1256391" y="2463113"/>
                </a:lnTo>
                <a:cubicBezTo>
                  <a:pt x="1185578" y="2510324"/>
                  <a:pt x="1275167" y="2453726"/>
                  <a:pt x="1206964" y="2487827"/>
                </a:cubicBezTo>
                <a:cubicBezTo>
                  <a:pt x="1143086" y="2519765"/>
                  <a:pt x="1219657" y="2491833"/>
                  <a:pt x="1157537" y="2512540"/>
                </a:cubicBezTo>
                <a:cubicBezTo>
                  <a:pt x="1149299" y="2518032"/>
                  <a:pt x="1142094" y="2525540"/>
                  <a:pt x="1132824" y="2529016"/>
                </a:cubicBezTo>
                <a:cubicBezTo>
                  <a:pt x="1108004" y="2538324"/>
                  <a:pt x="1019969" y="2544420"/>
                  <a:pt x="1009256" y="2545491"/>
                </a:cubicBezTo>
                <a:cubicBezTo>
                  <a:pt x="985700" y="2553343"/>
                  <a:pt x="977453" y="2556795"/>
                  <a:pt x="951591" y="2561967"/>
                </a:cubicBezTo>
                <a:cubicBezTo>
                  <a:pt x="935212" y="2565243"/>
                  <a:pt x="918640" y="2567459"/>
                  <a:pt x="902164" y="2570205"/>
                </a:cubicBezTo>
                <a:cubicBezTo>
                  <a:pt x="842917" y="2589955"/>
                  <a:pt x="916898" y="2565995"/>
                  <a:pt x="844500" y="2586681"/>
                </a:cubicBezTo>
                <a:cubicBezTo>
                  <a:pt x="836151" y="2589067"/>
                  <a:pt x="828422" y="2594010"/>
                  <a:pt x="819786" y="2594919"/>
                </a:cubicBezTo>
                <a:cubicBezTo>
                  <a:pt x="776007" y="2599527"/>
                  <a:pt x="731916" y="2600410"/>
                  <a:pt x="687981" y="2603156"/>
                </a:cubicBezTo>
                <a:cubicBezTo>
                  <a:pt x="679743" y="2605902"/>
                  <a:pt x="671034" y="2607511"/>
                  <a:pt x="663267" y="2611394"/>
                </a:cubicBezTo>
                <a:cubicBezTo>
                  <a:pt x="654412" y="2615822"/>
                  <a:pt x="648442" y="2627376"/>
                  <a:pt x="638554" y="2627870"/>
                </a:cubicBezTo>
                <a:lnTo>
                  <a:pt x="498510" y="2619632"/>
                </a:lnTo>
                <a:cubicBezTo>
                  <a:pt x="483303" y="2609494"/>
                  <a:pt x="461545" y="2599564"/>
                  <a:pt x="457321" y="2578443"/>
                </a:cubicBezTo>
                <a:cubicBezTo>
                  <a:pt x="450836" y="2546020"/>
                  <a:pt x="452735" y="2512452"/>
                  <a:pt x="449083" y="2479589"/>
                </a:cubicBezTo>
                <a:cubicBezTo>
                  <a:pt x="447238" y="2462988"/>
                  <a:pt x="443591" y="2446638"/>
                  <a:pt x="440845" y="2430162"/>
                </a:cubicBezTo>
                <a:cubicBezTo>
                  <a:pt x="438099" y="2336800"/>
                  <a:pt x="439593" y="2243216"/>
                  <a:pt x="432608" y="2150075"/>
                </a:cubicBezTo>
                <a:cubicBezTo>
                  <a:pt x="432608" y="2150073"/>
                  <a:pt x="412013" y="2088293"/>
                  <a:pt x="407894" y="2075935"/>
                </a:cubicBezTo>
                <a:lnTo>
                  <a:pt x="399656" y="2051221"/>
                </a:lnTo>
                <a:lnTo>
                  <a:pt x="391418" y="2026508"/>
                </a:lnTo>
                <a:cubicBezTo>
                  <a:pt x="394716" y="2013318"/>
                  <a:pt x="410115" y="1948140"/>
                  <a:pt x="416132" y="1944129"/>
                </a:cubicBezTo>
                <a:lnTo>
                  <a:pt x="440845" y="1927654"/>
                </a:lnTo>
                <a:cubicBezTo>
                  <a:pt x="443591" y="1911178"/>
                  <a:pt x="445583" y="1894559"/>
                  <a:pt x="449083" y="1878227"/>
                </a:cubicBezTo>
                <a:cubicBezTo>
                  <a:pt x="453828" y="1856086"/>
                  <a:pt x="465559" y="1812324"/>
                  <a:pt x="465559" y="1812324"/>
                </a:cubicBezTo>
                <a:cubicBezTo>
                  <a:pt x="459652" y="1711900"/>
                  <a:pt x="467937" y="1705317"/>
                  <a:pt x="449083" y="1639329"/>
                </a:cubicBezTo>
                <a:cubicBezTo>
                  <a:pt x="431058" y="1576244"/>
                  <a:pt x="453250" y="1654884"/>
                  <a:pt x="424370" y="1589902"/>
                </a:cubicBezTo>
                <a:cubicBezTo>
                  <a:pt x="417317" y="1574032"/>
                  <a:pt x="407894" y="1540475"/>
                  <a:pt x="407894" y="1540475"/>
                </a:cubicBezTo>
                <a:cubicBezTo>
                  <a:pt x="410640" y="1510270"/>
                  <a:pt x="409777" y="1479516"/>
                  <a:pt x="416132" y="1449859"/>
                </a:cubicBezTo>
                <a:cubicBezTo>
                  <a:pt x="418207" y="1440178"/>
                  <a:pt x="428180" y="1434001"/>
                  <a:pt x="432608" y="1425146"/>
                </a:cubicBezTo>
                <a:cubicBezTo>
                  <a:pt x="436491" y="1417379"/>
                  <a:pt x="438099" y="1408670"/>
                  <a:pt x="440845" y="1400432"/>
                </a:cubicBezTo>
                <a:cubicBezTo>
                  <a:pt x="443404" y="1356933"/>
                  <a:pt x="424470" y="1276763"/>
                  <a:pt x="465559" y="1235675"/>
                </a:cubicBezTo>
                <a:cubicBezTo>
                  <a:pt x="472560" y="1228674"/>
                  <a:pt x="482035" y="1224692"/>
                  <a:pt x="490273" y="1219200"/>
                </a:cubicBezTo>
                <a:cubicBezTo>
                  <a:pt x="495765" y="1210962"/>
                  <a:pt x="505121" y="1204252"/>
                  <a:pt x="506748" y="1194486"/>
                </a:cubicBezTo>
                <a:cubicBezTo>
                  <a:pt x="508175" y="1185921"/>
                  <a:pt x="505576" y="1174820"/>
                  <a:pt x="498510" y="1169773"/>
                </a:cubicBezTo>
                <a:cubicBezTo>
                  <a:pt x="474304" y="1152483"/>
                  <a:pt x="417483" y="1149798"/>
                  <a:pt x="391418" y="1145059"/>
                </a:cubicBezTo>
                <a:cubicBezTo>
                  <a:pt x="380279" y="1143034"/>
                  <a:pt x="369451" y="1139567"/>
                  <a:pt x="358467" y="1136821"/>
                </a:cubicBezTo>
                <a:cubicBezTo>
                  <a:pt x="397632" y="1110713"/>
                  <a:pt x="380050" y="1129739"/>
                  <a:pt x="399656" y="1070919"/>
                </a:cubicBezTo>
                <a:lnTo>
                  <a:pt x="407894" y="1046205"/>
                </a:lnTo>
                <a:lnTo>
                  <a:pt x="416132" y="1021491"/>
                </a:lnTo>
                <a:cubicBezTo>
                  <a:pt x="413493" y="1010934"/>
                  <a:pt x="412725" y="968484"/>
                  <a:pt x="383181" y="980302"/>
                </a:cubicBezTo>
                <a:cubicBezTo>
                  <a:pt x="373988" y="983979"/>
                  <a:pt x="375561" y="1000588"/>
                  <a:pt x="366705" y="1005016"/>
                </a:cubicBezTo>
                <a:cubicBezTo>
                  <a:pt x="351765" y="1012486"/>
                  <a:pt x="333852" y="1011182"/>
                  <a:pt x="317278" y="1013254"/>
                </a:cubicBezTo>
                <a:cubicBezTo>
                  <a:pt x="289895" y="1016677"/>
                  <a:pt x="262359" y="1018745"/>
                  <a:pt x="234900" y="1021491"/>
                </a:cubicBezTo>
                <a:cubicBezTo>
                  <a:pt x="218424" y="1026983"/>
                  <a:pt x="199923" y="1028334"/>
                  <a:pt x="185473" y="1037967"/>
                </a:cubicBezTo>
                <a:cubicBezTo>
                  <a:pt x="177235" y="1043459"/>
                  <a:pt x="170152" y="1051312"/>
                  <a:pt x="160759" y="1054443"/>
                </a:cubicBezTo>
                <a:cubicBezTo>
                  <a:pt x="144913" y="1059725"/>
                  <a:pt x="127808" y="1059935"/>
                  <a:pt x="111332" y="1062681"/>
                </a:cubicBezTo>
                <a:cubicBezTo>
                  <a:pt x="92110" y="1059935"/>
                  <a:pt x="71034" y="1063127"/>
                  <a:pt x="53667" y="1054443"/>
                </a:cubicBezTo>
                <a:cubicBezTo>
                  <a:pt x="45900" y="1050560"/>
                  <a:pt x="49312" y="1037496"/>
                  <a:pt x="45429" y="1029729"/>
                </a:cubicBezTo>
                <a:cubicBezTo>
                  <a:pt x="23462" y="985795"/>
                  <a:pt x="37191" y="1021491"/>
                  <a:pt x="4240" y="988540"/>
                </a:cubicBezTo>
                <a:cubicBezTo>
                  <a:pt x="-102" y="984198"/>
                  <a:pt x="-5371" y="948724"/>
                  <a:pt x="12478" y="939113"/>
                </a:cubicBezTo>
                <a:close/>
              </a:path>
            </a:pathLst>
          </a:custGeom>
          <a:noFill/>
          <a:ln w="38100">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PE"/>
          </a:p>
        </p:txBody>
      </p:sp>
      <p:sp>
        <p:nvSpPr>
          <p:cNvPr id="25" name="Forma libre 24"/>
          <p:cNvSpPr/>
          <p:nvPr/>
        </p:nvSpPr>
        <p:spPr>
          <a:xfrm>
            <a:off x="1804086" y="1664043"/>
            <a:ext cx="1672282" cy="1606379"/>
          </a:xfrm>
          <a:custGeom>
            <a:avLst/>
            <a:gdLst>
              <a:gd name="connsiteX0" fmla="*/ 8238 w 1672282"/>
              <a:gd name="connsiteY0" fmla="*/ 1367481 h 1606379"/>
              <a:gd name="connsiteX1" fmla="*/ 49428 w 1672282"/>
              <a:gd name="connsiteY1" fmla="*/ 1351006 h 1606379"/>
              <a:gd name="connsiteX2" fmla="*/ 57665 w 1672282"/>
              <a:gd name="connsiteY2" fmla="*/ 1326292 h 1606379"/>
              <a:gd name="connsiteX3" fmla="*/ 49428 w 1672282"/>
              <a:gd name="connsiteY3" fmla="*/ 1276865 h 1606379"/>
              <a:gd name="connsiteX4" fmla="*/ 24714 w 1672282"/>
              <a:gd name="connsiteY4" fmla="*/ 1202725 h 1606379"/>
              <a:gd name="connsiteX5" fmla="*/ 8238 w 1672282"/>
              <a:gd name="connsiteY5" fmla="*/ 1153298 h 1606379"/>
              <a:gd name="connsiteX6" fmla="*/ 0 w 1672282"/>
              <a:gd name="connsiteY6" fmla="*/ 1128584 h 1606379"/>
              <a:gd name="connsiteX7" fmla="*/ 16476 w 1672282"/>
              <a:gd name="connsiteY7" fmla="*/ 897925 h 1606379"/>
              <a:gd name="connsiteX8" fmla="*/ 32952 w 1672282"/>
              <a:gd name="connsiteY8" fmla="*/ 807308 h 1606379"/>
              <a:gd name="connsiteX9" fmla="*/ 24714 w 1672282"/>
              <a:gd name="connsiteY9" fmla="*/ 543698 h 1606379"/>
              <a:gd name="connsiteX10" fmla="*/ 16476 w 1672282"/>
              <a:gd name="connsiteY10" fmla="*/ 345989 h 1606379"/>
              <a:gd name="connsiteX11" fmla="*/ 8238 w 1672282"/>
              <a:gd name="connsiteY11" fmla="*/ 74141 h 1606379"/>
              <a:gd name="connsiteX12" fmla="*/ 16476 w 1672282"/>
              <a:gd name="connsiteY12" fmla="*/ 8238 h 1606379"/>
              <a:gd name="connsiteX13" fmla="*/ 41190 w 1672282"/>
              <a:gd name="connsiteY13" fmla="*/ 0 h 1606379"/>
              <a:gd name="connsiteX14" fmla="*/ 189471 w 1672282"/>
              <a:gd name="connsiteY14" fmla="*/ 8238 h 1606379"/>
              <a:gd name="connsiteX15" fmla="*/ 222422 w 1672282"/>
              <a:gd name="connsiteY15" fmla="*/ 57665 h 1606379"/>
              <a:gd name="connsiteX16" fmla="*/ 271849 w 1672282"/>
              <a:gd name="connsiteY16" fmla="*/ 74141 h 1606379"/>
              <a:gd name="connsiteX17" fmla="*/ 296563 w 1672282"/>
              <a:gd name="connsiteY17" fmla="*/ 82379 h 1606379"/>
              <a:gd name="connsiteX18" fmla="*/ 329514 w 1672282"/>
              <a:gd name="connsiteY18" fmla="*/ 41189 h 1606379"/>
              <a:gd name="connsiteX19" fmla="*/ 354228 w 1672282"/>
              <a:gd name="connsiteY19" fmla="*/ 32952 h 1606379"/>
              <a:gd name="connsiteX20" fmla="*/ 387179 w 1672282"/>
              <a:gd name="connsiteY20" fmla="*/ 16476 h 1606379"/>
              <a:gd name="connsiteX21" fmla="*/ 436606 w 1672282"/>
              <a:gd name="connsiteY21" fmla="*/ 0 h 1606379"/>
              <a:gd name="connsiteX22" fmla="*/ 609600 w 1672282"/>
              <a:gd name="connsiteY22" fmla="*/ 8238 h 1606379"/>
              <a:gd name="connsiteX23" fmla="*/ 634314 w 1672282"/>
              <a:gd name="connsiteY23" fmla="*/ 16476 h 1606379"/>
              <a:gd name="connsiteX24" fmla="*/ 642552 w 1672282"/>
              <a:gd name="connsiteY24" fmla="*/ 41189 h 1606379"/>
              <a:gd name="connsiteX25" fmla="*/ 659028 w 1672282"/>
              <a:gd name="connsiteY25" fmla="*/ 65903 h 1606379"/>
              <a:gd name="connsiteX26" fmla="*/ 733168 w 1672282"/>
              <a:gd name="connsiteY26" fmla="*/ 107092 h 1606379"/>
              <a:gd name="connsiteX27" fmla="*/ 774357 w 1672282"/>
              <a:gd name="connsiteY27" fmla="*/ 115330 h 1606379"/>
              <a:gd name="connsiteX28" fmla="*/ 873211 w 1672282"/>
              <a:gd name="connsiteY28" fmla="*/ 131806 h 1606379"/>
              <a:gd name="connsiteX29" fmla="*/ 963828 w 1672282"/>
              <a:gd name="connsiteY29" fmla="*/ 156519 h 1606379"/>
              <a:gd name="connsiteX30" fmla="*/ 1070919 w 1672282"/>
              <a:gd name="connsiteY30" fmla="*/ 148281 h 1606379"/>
              <a:gd name="connsiteX31" fmla="*/ 1120346 w 1672282"/>
              <a:gd name="connsiteY31" fmla="*/ 131806 h 1606379"/>
              <a:gd name="connsiteX32" fmla="*/ 1243914 w 1672282"/>
              <a:gd name="connsiteY32" fmla="*/ 115330 h 1606379"/>
              <a:gd name="connsiteX33" fmla="*/ 1268628 w 1672282"/>
              <a:gd name="connsiteY33" fmla="*/ 107092 h 1606379"/>
              <a:gd name="connsiteX34" fmla="*/ 1359244 w 1672282"/>
              <a:gd name="connsiteY34" fmla="*/ 90616 h 1606379"/>
              <a:gd name="connsiteX35" fmla="*/ 1400433 w 1672282"/>
              <a:gd name="connsiteY35" fmla="*/ 98854 h 1606379"/>
              <a:gd name="connsiteX36" fmla="*/ 1449860 w 1672282"/>
              <a:gd name="connsiteY36" fmla="*/ 115330 h 1606379"/>
              <a:gd name="connsiteX37" fmla="*/ 1482811 w 1672282"/>
              <a:gd name="connsiteY37" fmla="*/ 123568 h 1606379"/>
              <a:gd name="connsiteX38" fmla="*/ 1515763 w 1672282"/>
              <a:gd name="connsiteY38" fmla="*/ 148281 h 1606379"/>
              <a:gd name="connsiteX39" fmla="*/ 1540476 w 1672282"/>
              <a:gd name="connsiteY39" fmla="*/ 156519 h 1606379"/>
              <a:gd name="connsiteX40" fmla="*/ 1556952 w 1672282"/>
              <a:gd name="connsiteY40" fmla="*/ 181233 h 1606379"/>
              <a:gd name="connsiteX41" fmla="*/ 1581665 w 1672282"/>
              <a:gd name="connsiteY41" fmla="*/ 197708 h 1606379"/>
              <a:gd name="connsiteX42" fmla="*/ 1598141 w 1672282"/>
              <a:gd name="connsiteY42" fmla="*/ 222422 h 1606379"/>
              <a:gd name="connsiteX43" fmla="*/ 1622855 w 1672282"/>
              <a:gd name="connsiteY43" fmla="*/ 238898 h 1606379"/>
              <a:gd name="connsiteX44" fmla="*/ 1639330 w 1672282"/>
              <a:gd name="connsiteY44" fmla="*/ 313038 h 1606379"/>
              <a:gd name="connsiteX45" fmla="*/ 1655806 w 1672282"/>
              <a:gd name="connsiteY45" fmla="*/ 362465 h 1606379"/>
              <a:gd name="connsiteX46" fmla="*/ 1664044 w 1672282"/>
              <a:gd name="connsiteY46" fmla="*/ 453081 h 1606379"/>
              <a:gd name="connsiteX47" fmla="*/ 1672282 w 1672282"/>
              <a:gd name="connsiteY47" fmla="*/ 477795 h 1606379"/>
              <a:gd name="connsiteX48" fmla="*/ 1664044 w 1672282"/>
              <a:gd name="connsiteY48" fmla="*/ 856735 h 1606379"/>
              <a:gd name="connsiteX49" fmla="*/ 1655806 w 1672282"/>
              <a:gd name="connsiteY49" fmla="*/ 881449 h 1606379"/>
              <a:gd name="connsiteX50" fmla="*/ 1647568 w 1672282"/>
              <a:gd name="connsiteY50" fmla="*/ 930876 h 1606379"/>
              <a:gd name="connsiteX51" fmla="*/ 1631092 w 1672282"/>
              <a:gd name="connsiteY51" fmla="*/ 980303 h 1606379"/>
              <a:gd name="connsiteX52" fmla="*/ 1622855 w 1672282"/>
              <a:gd name="connsiteY52" fmla="*/ 1005016 h 1606379"/>
              <a:gd name="connsiteX53" fmla="*/ 1606379 w 1672282"/>
              <a:gd name="connsiteY53" fmla="*/ 1062681 h 1606379"/>
              <a:gd name="connsiteX54" fmla="*/ 1581665 w 1672282"/>
              <a:gd name="connsiteY54" fmla="*/ 1161535 h 1606379"/>
              <a:gd name="connsiteX55" fmla="*/ 1565190 w 1672282"/>
              <a:gd name="connsiteY55" fmla="*/ 1186249 h 1606379"/>
              <a:gd name="connsiteX56" fmla="*/ 1556952 w 1672282"/>
              <a:gd name="connsiteY56" fmla="*/ 1210962 h 1606379"/>
              <a:gd name="connsiteX57" fmla="*/ 1499287 w 1672282"/>
              <a:gd name="connsiteY57" fmla="*/ 1276865 h 1606379"/>
              <a:gd name="connsiteX58" fmla="*/ 1491049 w 1672282"/>
              <a:gd name="connsiteY58" fmla="*/ 1301579 h 1606379"/>
              <a:gd name="connsiteX59" fmla="*/ 1441622 w 1672282"/>
              <a:gd name="connsiteY59" fmla="*/ 1318054 h 1606379"/>
              <a:gd name="connsiteX60" fmla="*/ 1416909 w 1672282"/>
              <a:gd name="connsiteY60" fmla="*/ 1326292 h 1606379"/>
              <a:gd name="connsiteX61" fmla="*/ 1367482 w 1672282"/>
              <a:gd name="connsiteY61" fmla="*/ 1342768 h 1606379"/>
              <a:gd name="connsiteX62" fmla="*/ 1342768 w 1672282"/>
              <a:gd name="connsiteY62" fmla="*/ 1351006 h 1606379"/>
              <a:gd name="connsiteX63" fmla="*/ 1318055 w 1672282"/>
              <a:gd name="connsiteY63" fmla="*/ 1367481 h 1606379"/>
              <a:gd name="connsiteX64" fmla="*/ 1260390 w 1672282"/>
              <a:gd name="connsiteY64" fmla="*/ 1383957 h 1606379"/>
              <a:gd name="connsiteX65" fmla="*/ 1186249 w 1672282"/>
              <a:gd name="connsiteY65" fmla="*/ 1416908 h 1606379"/>
              <a:gd name="connsiteX66" fmla="*/ 1161536 w 1672282"/>
              <a:gd name="connsiteY66" fmla="*/ 1425146 h 1606379"/>
              <a:gd name="connsiteX67" fmla="*/ 1136822 w 1672282"/>
              <a:gd name="connsiteY67" fmla="*/ 1441622 h 1606379"/>
              <a:gd name="connsiteX68" fmla="*/ 1112109 w 1672282"/>
              <a:gd name="connsiteY68" fmla="*/ 1449860 h 1606379"/>
              <a:gd name="connsiteX69" fmla="*/ 1087395 w 1672282"/>
              <a:gd name="connsiteY69" fmla="*/ 1466335 h 1606379"/>
              <a:gd name="connsiteX70" fmla="*/ 1037968 w 1672282"/>
              <a:gd name="connsiteY70" fmla="*/ 1482811 h 1606379"/>
              <a:gd name="connsiteX71" fmla="*/ 1013255 w 1672282"/>
              <a:gd name="connsiteY71" fmla="*/ 1491049 h 1606379"/>
              <a:gd name="connsiteX72" fmla="*/ 963828 w 1672282"/>
              <a:gd name="connsiteY72" fmla="*/ 1507525 h 1606379"/>
              <a:gd name="connsiteX73" fmla="*/ 939114 w 1672282"/>
              <a:gd name="connsiteY73" fmla="*/ 1515762 h 1606379"/>
              <a:gd name="connsiteX74" fmla="*/ 914400 w 1672282"/>
              <a:gd name="connsiteY74" fmla="*/ 1532238 h 1606379"/>
              <a:gd name="connsiteX75" fmla="*/ 864973 w 1672282"/>
              <a:gd name="connsiteY75" fmla="*/ 1548714 h 1606379"/>
              <a:gd name="connsiteX76" fmla="*/ 840260 w 1672282"/>
              <a:gd name="connsiteY76" fmla="*/ 1556952 h 1606379"/>
              <a:gd name="connsiteX77" fmla="*/ 766119 w 1672282"/>
              <a:gd name="connsiteY77" fmla="*/ 1581665 h 1606379"/>
              <a:gd name="connsiteX78" fmla="*/ 741406 w 1672282"/>
              <a:gd name="connsiteY78" fmla="*/ 1589903 h 1606379"/>
              <a:gd name="connsiteX79" fmla="*/ 683741 w 1672282"/>
              <a:gd name="connsiteY79" fmla="*/ 1606379 h 1606379"/>
              <a:gd name="connsiteX80" fmla="*/ 543698 w 1672282"/>
              <a:gd name="connsiteY80" fmla="*/ 1598141 h 1606379"/>
              <a:gd name="connsiteX81" fmla="*/ 494271 w 1672282"/>
              <a:gd name="connsiteY81" fmla="*/ 1581665 h 1606379"/>
              <a:gd name="connsiteX82" fmla="*/ 395417 w 1672282"/>
              <a:gd name="connsiteY82" fmla="*/ 1548714 h 1606379"/>
              <a:gd name="connsiteX83" fmla="*/ 345990 w 1672282"/>
              <a:gd name="connsiteY83" fmla="*/ 1532238 h 1606379"/>
              <a:gd name="connsiteX84" fmla="*/ 321276 w 1672282"/>
              <a:gd name="connsiteY84" fmla="*/ 1515762 h 1606379"/>
              <a:gd name="connsiteX85" fmla="*/ 222422 w 1672282"/>
              <a:gd name="connsiteY85" fmla="*/ 1499287 h 1606379"/>
              <a:gd name="connsiteX86" fmla="*/ 172995 w 1672282"/>
              <a:gd name="connsiteY86" fmla="*/ 1482811 h 1606379"/>
              <a:gd name="connsiteX87" fmla="*/ 131806 w 1672282"/>
              <a:gd name="connsiteY87" fmla="*/ 1416908 h 1606379"/>
              <a:gd name="connsiteX88" fmla="*/ 82379 w 1672282"/>
              <a:gd name="connsiteY88" fmla="*/ 1400433 h 1606379"/>
              <a:gd name="connsiteX89" fmla="*/ 57665 w 1672282"/>
              <a:gd name="connsiteY89" fmla="*/ 1383957 h 1606379"/>
              <a:gd name="connsiteX90" fmla="*/ 32952 w 1672282"/>
              <a:gd name="connsiteY90" fmla="*/ 1375719 h 1606379"/>
              <a:gd name="connsiteX91" fmla="*/ 8238 w 1672282"/>
              <a:gd name="connsiteY91" fmla="*/ 1367481 h 160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672282" h="1606379">
                <a:moveTo>
                  <a:pt x="8238" y="1367481"/>
                </a:moveTo>
                <a:cubicBezTo>
                  <a:pt x="21968" y="1361989"/>
                  <a:pt x="38068" y="1360473"/>
                  <a:pt x="49428" y="1351006"/>
                </a:cubicBezTo>
                <a:cubicBezTo>
                  <a:pt x="56099" y="1345447"/>
                  <a:pt x="57665" y="1334976"/>
                  <a:pt x="57665" y="1326292"/>
                </a:cubicBezTo>
                <a:cubicBezTo>
                  <a:pt x="57665" y="1309589"/>
                  <a:pt x="53479" y="1293069"/>
                  <a:pt x="49428" y="1276865"/>
                </a:cubicBezTo>
                <a:cubicBezTo>
                  <a:pt x="49426" y="1276858"/>
                  <a:pt x="28834" y="1215085"/>
                  <a:pt x="24714" y="1202725"/>
                </a:cubicBezTo>
                <a:lnTo>
                  <a:pt x="8238" y="1153298"/>
                </a:lnTo>
                <a:lnTo>
                  <a:pt x="0" y="1128584"/>
                </a:lnTo>
                <a:cubicBezTo>
                  <a:pt x="5022" y="1048226"/>
                  <a:pt x="8547" y="977216"/>
                  <a:pt x="16476" y="897925"/>
                </a:cubicBezTo>
                <a:cubicBezTo>
                  <a:pt x="23130" y="831390"/>
                  <a:pt x="18757" y="849893"/>
                  <a:pt x="32952" y="807308"/>
                </a:cubicBezTo>
                <a:cubicBezTo>
                  <a:pt x="30206" y="719438"/>
                  <a:pt x="27852" y="631555"/>
                  <a:pt x="24714" y="543698"/>
                </a:cubicBezTo>
                <a:cubicBezTo>
                  <a:pt x="22360" y="477780"/>
                  <a:pt x="18789" y="411909"/>
                  <a:pt x="16476" y="345989"/>
                </a:cubicBezTo>
                <a:cubicBezTo>
                  <a:pt x="13297" y="255387"/>
                  <a:pt x="10984" y="164757"/>
                  <a:pt x="8238" y="74141"/>
                </a:cubicBezTo>
                <a:cubicBezTo>
                  <a:pt x="10984" y="52173"/>
                  <a:pt x="7485" y="28468"/>
                  <a:pt x="16476" y="8238"/>
                </a:cubicBezTo>
                <a:cubicBezTo>
                  <a:pt x="20003" y="303"/>
                  <a:pt x="32506" y="0"/>
                  <a:pt x="41190" y="0"/>
                </a:cubicBezTo>
                <a:cubicBezTo>
                  <a:pt x="90693" y="0"/>
                  <a:pt x="140044" y="5492"/>
                  <a:pt x="189471" y="8238"/>
                </a:cubicBezTo>
                <a:cubicBezTo>
                  <a:pt x="200455" y="24714"/>
                  <a:pt x="203637" y="51403"/>
                  <a:pt x="222422" y="57665"/>
                </a:cubicBezTo>
                <a:lnTo>
                  <a:pt x="271849" y="74141"/>
                </a:lnTo>
                <a:lnTo>
                  <a:pt x="296563" y="82379"/>
                </a:lnTo>
                <a:cubicBezTo>
                  <a:pt x="355818" y="62627"/>
                  <a:pt x="288136" y="92910"/>
                  <a:pt x="329514" y="41189"/>
                </a:cubicBezTo>
                <a:cubicBezTo>
                  <a:pt x="334939" y="34408"/>
                  <a:pt x="346247" y="36373"/>
                  <a:pt x="354228" y="32952"/>
                </a:cubicBezTo>
                <a:cubicBezTo>
                  <a:pt x="365515" y="28115"/>
                  <a:pt x="375777" y="21037"/>
                  <a:pt x="387179" y="16476"/>
                </a:cubicBezTo>
                <a:cubicBezTo>
                  <a:pt x="403304" y="10026"/>
                  <a:pt x="436606" y="0"/>
                  <a:pt x="436606" y="0"/>
                </a:cubicBezTo>
                <a:cubicBezTo>
                  <a:pt x="494271" y="2746"/>
                  <a:pt x="552069" y="3444"/>
                  <a:pt x="609600" y="8238"/>
                </a:cubicBezTo>
                <a:cubicBezTo>
                  <a:pt x="618254" y="8959"/>
                  <a:pt x="628174" y="10336"/>
                  <a:pt x="634314" y="16476"/>
                </a:cubicBezTo>
                <a:cubicBezTo>
                  <a:pt x="640454" y="22616"/>
                  <a:pt x="638669" y="33422"/>
                  <a:pt x="642552" y="41189"/>
                </a:cubicBezTo>
                <a:cubicBezTo>
                  <a:pt x="646980" y="50045"/>
                  <a:pt x="651577" y="59383"/>
                  <a:pt x="659028" y="65903"/>
                </a:cubicBezTo>
                <a:cubicBezTo>
                  <a:pt x="683569" y="87376"/>
                  <a:pt x="703752" y="99738"/>
                  <a:pt x="733168" y="107092"/>
                </a:cubicBezTo>
                <a:cubicBezTo>
                  <a:pt x="746752" y="110488"/>
                  <a:pt x="760689" y="112293"/>
                  <a:pt x="774357" y="115330"/>
                </a:cubicBezTo>
                <a:cubicBezTo>
                  <a:pt x="844336" y="130881"/>
                  <a:pt x="765670" y="118363"/>
                  <a:pt x="873211" y="131806"/>
                </a:cubicBezTo>
                <a:cubicBezTo>
                  <a:pt x="935921" y="152709"/>
                  <a:pt x="905608" y="144875"/>
                  <a:pt x="963828" y="156519"/>
                </a:cubicBezTo>
                <a:cubicBezTo>
                  <a:pt x="999525" y="153773"/>
                  <a:pt x="1035555" y="153865"/>
                  <a:pt x="1070919" y="148281"/>
                </a:cubicBezTo>
                <a:cubicBezTo>
                  <a:pt x="1088073" y="145572"/>
                  <a:pt x="1103113" y="133960"/>
                  <a:pt x="1120346" y="131806"/>
                </a:cubicBezTo>
                <a:cubicBezTo>
                  <a:pt x="1205516" y="121160"/>
                  <a:pt x="1164333" y="126699"/>
                  <a:pt x="1243914" y="115330"/>
                </a:cubicBezTo>
                <a:cubicBezTo>
                  <a:pt x="1252152" y="112584"/>
                  <a:pt x="1260204" y="109198"/>
                  <a:pt x="1268628" y="107092"/>
                </a:cubicBezTo>
                <a:cubicBezTo>
                  <a:pt x="1291656" y="101335"/>
                  <a:pt x="1337209" y="94289"/>
                  <a:pt x="1359244" y="90616"/>
                </a:cubicBezTo>
                <a:cubicBezTo>
                  <a:pt x="1372974" y="93362"/>
                  <a:pt x="1386925" y="95170"/>
                  <a:pt x="1400433" y="98854"/>
                </a:cubicBezTo>
                <a:cubicBezTo>
                  <a:pt x="1417188" y="103424"/>
                  <a:pt x="1433012" y="111118"/>
                  <a:pt x="1449860" y="115330"/>
                </a:cubicBezTo>
                <a:lnTo>
                  <a:pt x="1482811" y="123568"/>
                </a:lnTo>
                <a:cubicBezTo>
                  <a:pt x="1493795" y="131806"/>
                  <a:pt x="1503842" y="141469"/>
                  <a:pt x="1515763" y="148281"/>
                </a:cubicBezTo>
                <a:cubicBezTo>
                  <a:pt x="1523302" y="152589"/>
                  <a:pt x="1533696" y="151095"/>
                  <a:pt x="1540476" y="156519"/>
                </a:cubicBezTo>
                <a:cubicBezTo>
                  <a:pt x="1548207" y="162704"/>
                  <a:pt x="1549951" y="174232"/>
                  <a:pt x="1556952" y="181233"/>
                </a:cubicBezTo>
                <a:cubicBezTo>
                  <a:pt x="1563953" y="188234"/>
                  <a:pt x="1573427" y="192216"/>
                  <a:pt x="1581665" y="197708"/>
                </a:cubicBezTo>
                <a:cubicBezTo>
                  <a:pt x="1587157" y="205946"/>
                  <a:pt x="1591140" y="215421"/>
                  <a:pt x="1598141" y="222422"/>
                </a:cubicBezTo>
                <a:cubicBezTo>
                  <a:pt x="1605142" y="229423"/>
                  <a:pt x="1616670" y="231167"/>
                  <a:pt x="1622855" y="238898"/>
                </a:cubicBezTo>
                <a:cubicBezTo>
                  <a:pt x="1631424" y="249609"/>
                  <a:pt x="1639186" y="312461"/>
                  <a:pt x="1639330" y="313038"/>
                </a:cubicBezTo>
                <a:cubicBezTo>
                  <a:pt x="1643542" y="329886"/>
                  <a:pt x="1655806" y="362465"/>
                  <a:pt x="1655806" y="362465"/>
                </a:cubicBezTo>
                <a:cubicBezTo>
                  <a:pt x="1658552" y="392670"/>
                  <a:pt x="1659755" y="423056"/>
                  <a:pt x="1664044" y="453081"/>
                </a:cubicBezTo>
                <a:cubicBezTo>
                  <a:pt x="1665272" y="461677"/>
                  <a:pt x="1672282" y="469111"/>
                  <a:pt x="1672282" y="477795"/>
                </a:cubicBezTo>
                <a:cubicBezTo>
                  <a:pt x="1672282" y="604138"/>
                  <a:pt x="1669197" y="730497"/>
                  <a:pt x="1664044" y="856735"/>
                </a:cubicBezTo>
                <a:cubicBezTo>
                  <a:pt x="1663690" y="865411"/>
                  <a:pt x="1657690" y="872972"/>
                  <a:pt x="1655806" y="881449"/>
                </a:cubicBezTo>
                <a:cubicBezTo>
                  <a:pt x="1652183" y="897754"/>
                  <a:pt x="1651619" y="914672"/>
                  <a:pt x="1647568" y="930876"/>
                </a:cubicBezTo>
                <a:cubicBezTo>
                  <a:pt x="1643356" y="947724"/>
                  <a:pt x="1636584" y="963827"/>
                  <a:pt x="1631092" y="980303"/>
                </a:cubicBezTo>
                <a:cubicBezTo>
                  <a:pt x="1628346" y="988541"/>
                  <a:pt x="1624961" y="996592"/>
                  <a:pt x="1622855" y="1005016"/>
                </a:cubicBezTo>
                <a:cubicBezTo>
                  <a:pt x="1612511" y="1046392"/>
                  <a:pt x="1618197" y="1027227"/>
                  <a:pt x="1606379" y="1062681"/>
                </a:cubicBezTo>
                <a:cubicBezTo>
                  <a:pt x="1602261" y="1087389"/>
                  <a:pt x="1596171" y="1139775"/>
                  <a:pt x="1581665" y="1161535"/>
                </a:cubicBezTo>
                <a:cubicBezTo>
                  <a:pt x="1576173" y="1169773"/>
                  <a:pt x="1569618" y="1177394"/>
                  <a:pt x="1565190" y="1186249"/>
                </a:cubicBezTo>
                <a:cubicBezTo>
                  <a:pt x="1561307" y="1194016"/>
                  <a:pt x="1561169" y="1203371"/>
                  <a:pt x="1556952" y="1210962"/>
                </a:cubicBezTo>
                <a:cubicBezTo>
                  <a:pt x="1528684" y="1261842"/>
                  <a:pt x="1535387" y="1252797"/>
                  <a:pt x="1499287" y="1276865"/>
                </a:cubicBezTo>
                <a:cubicBezTo>
                  <a:pt x="1496541" y="1285103"/>
                  <a:pt x="1498115" y="1296532"/>
                  <a:pt x="1491049" y="1301579"/>
                </a:cubicBezTo>
                <a:cubicBezTo>
                  <a:pt x="1476917" y="1311673"/>
                  <a:pt x="1458098" y="1312562"/>
                  <a:pt x="1441622" y="1318054"/>
                </a:cubicBezTo>
                <a:lnTo>
                  <a:pt x="1416909" y="1326292"/>
                </a:lnTo>
                <a:lnTo>
                  <a:pt x="1367482" y="1342768"/>
                </a:lnTo>
                <a:cubicBezTo>
                  <a:pt x="1359244" y="1345514"/>
                  <a:pt x="1349993" y="1346189"/>
                  <a:pt x="1342768" y="1351006"/>
                </a:cubicBezTo>
                <a:cubicBezTo>
                  <a:pt x="1334530" y="1356498"/>
                  <a:pt x="1326910" y="1363053"/>
                  <a:pt x="1318055" y="1367481"/>
                </a:cubicBezTo>
                <a:cubicBezTo>
                  <a:pt x="1304212" y="1374402"/>
                  <a:pt x="1273587" y="1379998"/>
                  <a:pt x="1260390" y="1383957"/>
                </a:cubicBezTo>
                <a:cubicBezTo>
                  <a:pt x="1154131" y="1415836"/>
                  <a:pt x="1252458" y="1383804"/>
                  <a:pt x="1186249" y="1416908"/>
                </a:cubicBezTo>
                <a:cubicBezTo>
                  <a:pt x="1178482" y="1420791"/>
                  <a:pt x="1169303" y="1421263"/>
                  <a:pt x="1161536" y="1425146"/>
                </a:cubicBezTo>
                <a:cubicBezTo>
                  <a:pt x="1152680" y="1429574"/>
                  <a:pt x="1145678" y="1437194"/>
                  <a:pt x="1136822" y="1441622"/>
                </a:cubicBezTo>
                <a:cubicBezTo>
                  <a:pt x="1129055" y="1445505"/>
                  <a:pt x="1119876" y="1445977"/>
                  <a:pt x="1112109" y="1449860"/>
                </a:cubicBezTo>
                <a:cubicBezTo>
                  <a:pt x="1103254" y="1454288"/>
                  <a:pt x="1096442" y="1462314"/>
                  <a:pt x="1087395" y="1466335"/>
                </a:cubicBezTo>
                <a:cubicBezTo>
                  <a:pt x="1071525" y="1473388"/>
                  <a:pt x="1054444" y="1477319"/>
                  <a:pt x="1037968" y="1482811"/>
                </a:cubicBezTo>
                <a:lnTo>
                  <a:pt x="1013255" y="1491049"/>
                </a:lnTo>
                <a:lnTo>
                  <a:pt x="963828" y="1507525"/>
                </a:lnTo>
                <a:lnTo>
                  <a:pt x="939114" y="1515762"/>
                </a:lnTo>
                <a:cubicBezTo>
                  <a:pt x="930876" y="1521254"/>
                  <a:pt x="923447" y="1528217"/>
                  <a:pt x="914400" y="1532238"/>
                </a:cubicBezTo>
                <a:cubicBezTo>
                  <a:pt x="898530" y="1539291"/>
                  <a:pt x="881449" y="1543222"/>
                  <a:pt x="864973" y="1548714"/>
                </a:cubicBezTo>
                <a:lnTo>
                  <a:pt x="840260" y="1556952"/>
                </a:lnTo>
                <a:lnTo>
                  <a:pt x="766119" y="1581665"/>
                </a:lnTo>
                <a:cubicBezTo>
                  <a:pt x="757881" y="1584411"/>
                  <a:pt x="749830" y="1587797"/>
                  <a:pt x="741406" y="1589903"/>
                </a:cubicBezTo>
                <a:cubicBezTo>
                  <a:pt x="700031" y="1600247"/>
                  <a:pt x="719196" y="1594561"/>
                  <a:pt x="683741" y="1606379"/>
                </a:cubicBezTo>
                <a:cubicBezTo>
                  <a:pt x="637060" y="1603633"/>
                  <a:pt x="590067" y="1604189"/>
                  <a:pt x="543698" y="1598141"/>
                </a:cubicBezTo>
                <a:cubicBezTo>
                  <a:pt x="526477" y="1595895"/>
                  <a:pt x="510747" y="1587157"/>
                  <a:pt x="494271" y="1581665"/>
                </a:cubicBezTo>
                <a:lnTo>
                  <a:pt x="395417" y="1548714"/>
                </a:lnTo>
                <a:cubicBezTo>
                  <a:pt x="395416" y="1548714"/>
                  <a:pt x="345991" y="1532239"/>
                  <a:pt x="345990" y="1532238"/>
                </a:cubicBezTo>
                <a:cubicBezTo>
                  <a:pt x="337752" y="1526746"/>
                  <a:pt x="330546" y="1519238"/>
                  <a:pt x="321276" y="1515762"/>
                </a:cubicBezTo>
                <a:cubicBezTo>
                  <a:pt x="306455" y="1510204"/>
                  <a:pt x="230977" y="1500509"/>
                  <a:pt x="222422" y="1499287"/>
                </a:cubicBezTo>
                <a:cubicBezTo>
                  <a:pt x="205946" y="1493795"/>
                  <a:pt x="178487" y="1499287"/>
                  <a:pt x="172995" y="1482811"/>
                </a:cubicBezTo>
                <a:cubicBezTo>
                  <a:pt x="159363" y="1441915"/>
                  <a:pt x="167563" y="1432800"/>
                  <a:pt x="131806" y="1416908"/>
                </a:cubicBezTo>
                <a:cubicBezTo>
                  <a:pt x="115936" y="1409855"/>
                  <a:pt x="96829" y="1410066"/>
                  <a:pt x="82379" y="1400433"/>
                </a:cubicBezTo>
                <a:cubicBezTo>
                  <a:pt x="74141" y="1394941"/>
                  <a:pt x="66521" y="1388385"/>
                  <a:pt x="57665" y="1383957"/>
                </a:cubicBezTo>
                <a:cubicBezTo>
                  <a:pt x="49898" y="1380074"/>
                  <a:pt x="39092" y="1381859"/>
                  <a:pt x="32952" y="1375719"/>
                </a:cubicBezTo>
                <a:lnTo>
                  <a:pt x="8238" y="1367481"/>
                </a:lnTo>
                <a:close/>
              </a:path>
            </a:pathLst>
          </a:custGeom>
          <a:noFill/>
          <a:ln w="38100">
            <a:solidFill>
              <a:srgbClr val="E31DB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7" name="Subtítulo 2"/>
          <p:cNvSpPr txBox="1">
            <a:spLocks/>
          </p:cNvSpPr>
          <p:nvPr/>
        </p:nvSpPr>
        <p:spPr>
          <a:xfrm>
            <a:off x="6768084" y="5438358"/>
            <a:ext cx="4829947" cy="589401"/>
          </a:xfrm>
          <a:prstGeom prst="rect">
            <a:avLst/>
          </a:prstGeom>
          <a:noFill/>
          <a:ln w="28575">
            <a:solidFill>
              <a:srgbClr val="E31DBD"/>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PE" sz="1800" dirty="0" smtClean="0"/>
              <a:t>Cuenca Media, recuperación de sus manantes de agua y todas las actividades socioeconómicas</a:t>
            </a:r>
          </a:p>
        </p:txBody>
      </p:sp>
      <p:cxnSp>
        <p:nvCxnSpPr>
          <p:cNvPr id="29" name="Conector recto de flecha 28"/>
          <p:cNvCxnSpPr>
            <a:stCxn id="37" idx="1"/>
            <a:endCxn id="25" idx="64"/>
          </p:cNvCxnSpPr>
          <p:nvPr/>
        </p:nvCxnSpPr>
        <p:spPr>
          <a:xfrm flipH="1" flipV="1">
            <a:off x="3064476" y="3048000"/>
            <a:ext cx="3703608" cy="2685059"/>
          </a:xfrm>
          <a:prstGeom prst="straightConnector1">
            <a:avLst/>
          </a:prstGeom>
          <a:ln w="28575">
            <a:solidFill>
              <a:srgbClr val="E31DBD"/>
            </a:solidFill>
            <a:tailEnd type="triangle"/>
          </a:ln>
        </p:spPr>
        <p:style>
          <a:lnRef idx="1">
            <a:schemeClr val="accent1"/>
          </a:lnRef>
          <a:fillRef idx="0">
            <a:schemeClr val="accent1"/>
          </a:fillRef>
          <a:effectRef idx="0">
            <a:schemeClr val="accent1"/>
          </a:effectRef>
          <a:fontRef idx="minor">
            <a:schemeClr val="tx1"/>
          </a:fontRef>
        </p:style>
      </p:cxnSp>
      <p:sp>
        <p:nvSpPr>
          <p:cNvPr id="2" name="Rectángulo 1"/>
          <p:cNvSpPr/>
          <p:nvPr/>
        </p:nvSpPr>
        <p:spPr>
          <a:xfrm>
            <a:off x="5965931" y="8327"/>
            <a:ext cx="6113860" cy="892552"/>
          </a:xfrm>
          <a:prstGeom prst="rect">
            <a:avLst/>
          </a:prstGeom>
        </p:spPr>
        <p:txBody>
          <a:bodyPr wrap="square">
            <a:spAutoFit/>
          </a:bodyPr>
          <a:lstStyle/>
          <a:p>
            <a:pPr algn="just"/>
            <a:r>
              <a:rPr lang="es-PE" sz="1300" dirty="0">
                <a:solidFill>
                  <a:srgbClr val="FF0000"/>
                </a:solidFill>
              </a:rPr>
              <a:t>“</a:t>
            </a:r>
            <a:r>
              <a:rPr lang="es-PE" sz="1300" dirty="0"/>
              <a:t>RECUPERACION DE LOS SERVICIOS ECOSISTEMICOS DE REGULACIÓN HÍDRICA EN LA CABECERA DE LA CUENCA DEL RIO GRANDE, EN 6 DISTRITOS DE LA PROVINCIA DE HUAYTARA - DEPARTAMENTO DE HUANCAVELICA</a:t>
            </a:r>
            <a:r>
              <a:rPr lang="es-PE" sz="1300" dirty="0">
                <a:solidFill>
                  <a:srgbClr val="FF0000"/>
                </a:solidFill>
              </a:rPr>
              <a:t>”</a:t>
            </a:r>
            <a:endParaRPr lang="es-PE" sz="1300" dirty="0" smtClean="0">
              <a:solidFill>
                <a:srgbClr val="FF0000"/>
              </a:solidFill>
            </a:endParaRPr>
          </a:p>
          <a:p>
            <a:pPr algn="just"/>
            <a:r>
              <a:rPr lang="es-PE" sz="1300" b="1" dirty="0" smtClean="0">
                <a:solidFill>
                  <a:srgbClr val="FF0000"/>
                </a:solidFill>
              </a:rPr>
              <a:t>		</a:t>
            </a:r>
            <a:r>
              <a:rPr lang="es-PE" sz="1300" b="1" dirty="0" smtClean="0"/>
              <a:t>SNIP 355703    </a:t>
            </a:r>
            <a:r>
              <a:rPr lang="es-PE" sz="1300" b="1" dirty="0" smtClean="0">
                <a:solidFill>
                  <a:srgbClr val="0000FF"/>
                </a:solidFill>
              </a:rPr>
              <a:t>C.U. 2430120  - S/ 20,864,701.00</a:t>
            </a:r>
          </a:p>
        </p:txBody>
      </p:sp>
      <p:sp>
        <p:nvSpPr>
          <p:cNvPr id="51" name="Subtítulo 2"/>
          <p:cNvSpPr txBox="1">
            <a:spLocks/>
          </p:cNvSpPr>
          <p:nvPr/>
        </p:nvSpPr>
        <p:spPr>
          <a:xfrm>
            <a:off x="9183057" y="1129096"/>
            <a:ext cx="2232818" cy="564931"/>
          </a:xfrm>
          <a:prstGeom prst="rect">
            <a:avLst/>
          </a:prstGeom>
          <a:ln w="28575">
            <a:solidFill>
              <a:srgbClr val="002060"/>
            </a:solid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PE" sz="1100" dirty="0" smtClean="0"/>
              <a:t>DISTRITO: QUERCO</a:t>
            </a:r>
            <a:endParaRPr lang="es-PE" sz="1100" baseline="30000" dirty="0"/>
          </a:p>
          <a:p>
            <a:pPr>
              <a:lnSpc>
                <a:spcPct val="100000"/>
              </a:lnSpc>
              <a:spcBef>
                <a:spcPts val="0"/>
              </a:spcBef>
            </a:pPr>
            <a:r>
              <a:rPr lang="es-PE" sz="1100" dirty="0" smtClean="0"/>
              <a:t>Reforestación: 200 Has</a:t>
            </a:r>
          </a:p>
          <a:p>
            <a:pPr>
              <a:lnSpc>
                <a:spcPct val="100000"/>
              </a:lnSpc>
              <a:spcBef>
                <a:spcPts val="0"/>
              </a:spcBef>
            </a:pPr>
            <a:r>
              <a:rPr lang="es-PE" sz="1100" dirty="0" smtClean="0"/>
              <a:t>Reservorios: 10</a:t>
            </a:r>
          </a:p>
        </p:txBody>
      </p:sp>
    </p:spTree>
    <p:extLst>
      <p:ext uri="{BB962C8B-B14F-4D97-AF65-F5344CB8AC3E}">
        <p14:creationId xmlns:p14="http://schemas.microsoft.com/office/powerpoint/2010/main" val="938792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98409" y="1414584"/>
            <a:ext cx="11021468" cy="4572000"/>
          </a:xfrm>
        </p:spPr>
        <p:txBody>
          <a:bodyPr>
            <a:noAutofit/>
          </a:bodyPr>
          <a:lstStyle/>
          <a:p>
            <a:pPr algn="ctr"/>
            <a:r>
              <a:rPr lang="es-PE" sz="6600" b="1" dirty="0" smtClean="0">
                <a:solidFill>
                  <a:srgbClr val="7030A0"/>
                </a:solidFill>
              </a:rPr>
              <a:t>PROYECTO: </a:t>
            </a:r>
            <a:r>
              <a:rPr lang="es-PE" sz="6600" b="1" dirty="0" smtClean="0"/>
              <a:t/>
            </a:r>
            <a:br>
              <a:rPr lang="es-PE" sz="6600" b="1" dirty="0" smtClean="0"/>
            </a:br>
            <a:r>
              <a:rPr lang="es-PE" sz="6600" b="1" dirty="0" smtClean="0"/>
              <a:t>SIEMBRA Y COSECHA DE AGUA – MANCOMUNIDAD MUNICIPAL DE LAS CABEZADAS DEL SUR DE LUCANAS - MANSURLA</a:t>
            </a:r>
            <a:endParaRPr lang="es-PE" sz="6600" b="1" dirty="0"/>
          </a:p>
        </p:txBody>
      </p:sp>
      <p:sp>
        <p:nvSpPr>
          <p:cNvPr id="5" name="Rectángulo 4"/>
          <p:cNvSpPr/>
          <p:nvPr/>
        </p:nvSpPr>
        <p:spPr>
          <a:xfrm>
            <a:off x="0" y="0"/>
            <a:ext cx="12192000" cy="389195"/>
          </a:xfrm>
          <a:prstGeom prst="rect">
            <a:avLst/>
          </a:prstGeom>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PE"/>
          </a:p>
        </p:txBody>
      </p:sp>
      <p:sp>
        <p:nvSpPr>
          <p:cNvPr id="6" name="Rectángulo 5"/>
          <p:cNvSpPr/>
          <p:nvPr/>
        </p:nvSpPr>
        <p:spPr>
          <a:xfrm>
            <a:off x="0" y="420129"/>
            <a:ext cx="12192000" cy="57665"/>
          </a:xfrm>
          <a:prstGeom prst="rect">
            <a:avLst/>
          </a:prstGeom>
          <a:solidFill>
            <a:srgbClr val="FFC000"/>
          </a:solidFill>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498242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70" y="0"/>
            <a:ext cx="5671565" cy="6858000"/>
          </a:xfrm>
          <a:prstGeom prst="rect">
            <a:avLst/>
          </a:prstGeom>
        </p:spPr>
      </p:pic>
      <p:sp>
        <p:nvSpPr>
          <p:cNvPr id="5" name="Subtítulo 2"/>
          <p:cNvSpPr txBox="1">
            <a:spLocks/>
          </p:cNvSpPr>
          <p:nvPr/>
        </p:nvSpPr>
        <p:spPr>
          <a:xfrm>
            <a:off x="6770331" y="930812"/>
            <a:ext cx="2334252" cy="563621"/>
          </a:xfrm>
          <a:prstGeom prst="rect">
            <a:avLst/>
          </a:prstGeom>
          <a:ln w="28575">
            <a:solidFill>
              <a:srgbClr val="0000FF"/>
            </a:solid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PE" sz="1100" dirty="0" smtClean="0"/>
              <a:t>DISTRITO: HUAC HUAS</a:t>
            </a:r>
            <a:endParaRPr lang="es-PE" sz="1100" baseline="30000" dirty="0"/>
          </a:p>
          <a:p>
            <a:pPr>
              <a:lnSpc>
                <a:spcPct val="100000"/>
              </a:lnSpc>
              <a:spcBef>
                <a:spcPts val="0"/>
              </a:spcBef>
            </a:pPr>
            <a:r>
              <a:rPr lang="es-PE" sz="1100" dirty="0" smtClean="0"/>
              <a:t>Reforestación: 100 Has</a:t>
            </a:r>
          </a:p>
          <a:p>
            <a:pPr>
              <a:lnSpc>
                <a:spcPct val="100000"/>
              </a:lnSpc>
              <a:spcBef>
                <a:spcPts val="0"/>
              </a:spcBef>
            </a:pPr>
            <a:r>
              <a:rPr lang="es-PE" sz="1100" dirty="0" smtClean="0"/>
              <a:t>Reservorios: 5 </a:t>
            </a:r>
          </a:p>
        </p:txBody>
      </p:sp>
      <p:sp>
        <p:nvSpPr>
          <p:cNvPr id="6" name="Subtítulo 2"/>
          <p:cNvSpPr txBox="1">
            <a:spLocks/>
          </p:cNvSpPr>
          <p:nvPr/>
        </p:nvSpPr>
        <p:spPr>
          <a:xfrm>
            <a:off x="9338221" y="1455788"/>
            <a:ext cx="2342445" cy="573957"/>
          </a:xfrm>
          <a:prstGeom prst="rect">
            <a:avLst/>
          </a:prstGeom>
          <a:ln w="28575">
            <a:solidFill>
              <a:srgbClr val="0000FF"/>
            </a:solid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PE" sz="1100" dirty="0" smtClean="0"/>
              <a:t>DISTRITO: LLAUTA</a:t>
            </a:r>
            <a:endParaRPr lang="es-PE" sz="1100" baseline="30000" dirty="0"/>
          </a:p>
          <a:p>
            <a:pPr>
              <a:lnSpc>
                <a:spcPct val="100000"/>
              </a:lnSpc>
              <a:spcBef>
                <a:spcPts val="0"/>
              </a:spcBef>
            </a:pPr>
            <a:r>
              <a:rPr lang="es-PE" sz="1100" dirty="0" smtClean="0"/>
              <a:t>Reforestación: 100 Has</a:t>
            </a:r>
          </a:p>
          <a:p>
            <a:pPr>
              <a:lnSpc>
                <a:spcPct val="100000"/>
              </a:lnSpc>
              <a:spcBef>
                <a:spcPts val="0"/>
              </a:spcBef>
            </a:pPr>
            <a:r>
              <a:rPr lang="es-PE" sz="1100" dirty="0" smtClean="0"/>
              <a:t>Reservorios: </a:t>
            </a:r>
            <a:r>
              <a:rPr lang="es-PE" sz="1100" dirty="0"/>
              <a:t>5</a:t>
            </a:r>
            <a:endParaRPr lang="es-PE" sz="1100" dirty="0" smtClean="0"/>
          </a:p>
        </p:txBody>
      </p:sp>
      <p:sp>
        <p:nvSpPr>
          <p:cNvPr id="7" name="Subtítulo 2"/>
          <p:cNvSpPr txBox="1">
            <a:spLocks/>
          </p:cNvSpPr>
          <p:nvPr/>
        </p:nvSpPr>
        <p:spPr>
          <a:xfrm>
            <a:off x="6730909" y="1736579"/>
            <a:ext cx="2342445" cy="573957"/>
          </a:xfrm>
          <a:prstGeom prst="rect">
            <a:avLst/>
          </a:prstGeom>
          <a:ln w="28575">
            <a:solidFill>
              <a:srgbClr val="0000FF"/>
            </a:solid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PE" sz="1100" dirty="0" smtClean="0"/>
              <a:t>DISTRITO: LARAMATE</a:t>
            </a:r>
            <a:endParaRPr lang="es-PE" sz="1100" baseline="30000" dirty="0"/>
          </a:p>
          <a:p>
            <a:pPr>
              <a:lnSpc>
                <a:spcPct val="100000"/>
              </a:lnSpc>
              <a:spcBef>
                <a:spcPts val="0"/>
              </a:spcBef>
            </a:pPr>
            <a:r>
              <a:rPr lang="es-PE" sz="1100" dirty="0" smtClean="0"/>
              <a:t>Reforestación: 100 Has</a:t>
            </a:r>
          </a:p>
          <a:p>
            <a:pPr>
              <a:lnSpc>
                <a:spcPct val="100000"/>
              </a:lnSpc>
              <a:spcBef>
                <a:spcPts val="0"/>
              </a:spcBef>
            </a:pPr>
            <a:r>
              <a:rPr lang="es-PE" sz="1100" dirty="0" smtClean="0"/>
              <a:t>Reservorios: </a:t>
            </a:r>
            <a:r>
              <a:rPr lang="es-PE" sz="1100" dirty="0"/>
              <a:t>5</a:t>
            </a:r>
            <a:endParaRPr lang="es-PE" sz="1100" dirty="0" smtClean="0"/>
          </a:p>
        </p:txBody>
      </p:sp>
      <p:sp>
        <p:nvSpPr>
          <p:cNvPr id="8" name="Subtítulo 2"/>
          <p:cNvSpPr txBox="1">
            <a:spLocks/>
          </p:cNvSpPr>
          <p:nvPr/>
        </p:nvSpPr>
        <p:spPr>
          <a:xfrm>
            <a:off x="9325158" y="2164222"/>
            <a:ext cx="2342445" cy="573957"/>
          </a:xfrm>
          <a:prstGeom prst="rect">
            <a:avLst/>
          </a:prstGeom>
          <a:ln w="28575">
            <a:solidFill>
              <a:srgbClr val="0000FF"/>
            </a:solid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PE" sz="1100" dirty="0" smtClean="0"/>
              <a:t>DISTRITO: SAN PEDRO DE PALCO</a:t>
            </a:r>
            <a:endParaRPr lang="es-PE" sz="1100" baseline="30000" dirty="0"/>
          </a:p>
          <a:p>
            <a:pPr>
              <a:lnSpc>
                <a:spcPct val="100000"/>
              </a:lnSpc>
              <a:spcBef>
                <a:spcPts val="0"/>
              </a:spcBef>
            </a:pPr>
            <a:r>
              <a:rPr lang="es-PE" sz="1100" dirty="0" smtClean="0"/>
              <a:t>Reforestación: 100 Has</a:t>
            </a:r>
          </a:p>
          <a:p>
            <a:pPr>
              <a:lnSpc>
                <a:spcPct val="100000"/>
              </a:lnSpc>
              <a:spcBef>
                <a:spcPts val="0"/>
              </a:spcBef>
            </a:pPr>
            <a:r>
              <a:rPr lang="es-PE" sz="1100" dirty="0" smtClean="0"/>
              <a:t>Reservorios: </a:t>
            </a:r>
            <a:r>
              <a:rPr lang="es-PE" sz="1100" dirty="0"/>
              <a:t>5</a:t>
            </a:r>
            <a:endParaRPr lang="es-PE" sz="1100" dirty="0" smtClean="0"/>
          </a:p>
        </p:txBody>
      </p:sp>
      <p:sp>
        <p:nvSpPr>
          <p:cNvPr id="9" name="Subtítulo 2"/>
          <p:cNvSpPr txBox="1">
            <a:spLocks/>
          </p:cNvSpPr>
          <p:nvPr/>
        </p:nvSpPr>
        <p:spPr>
          <a:xfrm>
            <a:off x="6707566" y="2550824"/>
            <a:ext cx="2342445" cy="573957"/>
          </a:xfrm>
          <a:prstGeom prst="rect">
            <a:avLst/>
          </a:prstGeom>
          <a:ln w="28575">
            <a:solidFill>
              <a:srgbClr val="0000FF"/>
            </a:solid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PE" sz="1100" dirty="0" smtClean="0"/>
              <a:t>DISTRITO: OCAÑA</a:t>
            </a:r>
            <a:endParaRPr lang="es-PE" sz="1100" baseline="30000" dirty="0"/>
          </a:p>
          <a:p>
            <a:pPr>
              <a:lnSpc>
                <a:spcPct val="100000"/>
              </a:lnSpc>
              <a:spcBef>
                <a:spcPts val="0"/>
              </a:spcBef>
            </a:pPr>
            <a:r>
              <a:rPr lang="es-PE" sz="1100" dirty="0" smtClean="0"/>
              <a:t>Reforestación: 100 Has</a:t>
            </a:r>
          </a:p>
          <a:p>
            <a:pPr>
              <a:lnSpc>
                <a:spcPct val="100000"/>
              </a:lnSpc>
              <a:spcBef>
                <a:spcPts val="0"/>
              </a:spcBef>
            </a:pPr>
            <a:r>
              <a:rPr lang="es-PE" sz="1100" dirty="0" smtClean="0"/>
              <a:t>Reservorios: </a:t>
            </a:r>
            <a:r>
              <a:rPr lang="es-PE" sz="1100" dirty="0"/>
              <a:t>6</a:t>
            </a:r>
            <a:r>
              <a:rPr lang="es-PE" sz="1100" dirty="0" smtClean="0"/>
              <a:t> </a:t>
            </a:r>
          </a:p>
        </p:txBody>
      </p:sp>
      <p:sp>
        <p:nvSpPr>
          <p:cNvPr id="11" name="CuadroTexto 10"/>
          <p:cNvSpPr txBox="1"/>
          <p:nvPr/>
        </p:nvSpPr>
        <p:spPr>
          <a:xfrm>
            <a:off x="6608101" y="6248181"/>
            <a:ext cx="5242164" cy="523220"/>
          </a:xfrm>
          <a:prstGeom prst="rect">
            <a:avLst/>
          </a:prstGeom>
          <a:ln w="28575">
            <a:solidFill>
              <a:srgbClr val="FFFF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s-PE" sz="1400" dirty="0" smtClean="0"/>
              <a:t>Área </a:t>
            </a:r>
            <a:r>
              <a:rPr lang="es-PE" sz="1400" dirty="0"/>
              <a:t>receptora beneficiaria de las aguas de lluvia infiltradas  en la Cuenca alta – Zona de </a:t>
            </a:r>
            <a:r>
              <a:rPr lang="es-PE" sz="1400" dirty="0" smtClean="0"/>
              <a:t>MANSURLA </a:t>
            </a:r>
            <a:endParaRPr lang="es-PE" sz="1400" dirty="0"/>
          </a:p>
        </p:txBody>
      </p:sp>
      <p:sp>
        <p:nvSpPr>
          <p:cNvPr id="12" name="Subtítulo 2"/>
          <p:cNvSpPr txBox="1">
            <a:spLocks/>
          </p:cNvSpPr>
          <p:nvPr/>
        </p:nvSpPr>
        <p:spPr>
          <a:xfrm>
            <a:off x="6859566" y="5546252"/>
            <a:ext cx="4509516" cy="587129"/>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PE" sz="1800" dirty="0" smtClean="0"/>
              <a:t>Cuenca Media, recuperación de sus manantes de agua y todas las actividades socioeconómicas</a:t>
            </a:r>
          </a:p>
        </p:txBody>
      </p:sp>
      <p:sp>
        <p:nvSpPr>
          <p:cNvPr id="13" name="Subtítulo 2"/>
          <p:cNvSpPr txBox="1">
            <a:spLocks/>
          </p:cNvSpPr>
          <p:nvPr/>
        </p:nvSpPr>
        <p:spPr>
          <a:xfrm>
            <a:off x="9325158" y="3051668"/>
            <a:ext cx="2342445" cy="573957"/>
          </a:xfrm>
          <a:prstGeom prst="rect">
            <a:avLst/>
          </a:prstGeom>
          <a:ln w="28575">
            <a:solidFill>
              <a:srgbClr val="0000FF"/>
            </a:solid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PE" sz="1100" dirty="0" smtClean="0"/>
              <a:t>DISTRITO: OTOCA</a:t>
            </a:r>
            <a:endParaRPr lang="es-PE" sz="1100" baseline="30000" dirty="0"/>
          </a:p>
          <a:p>
            <a:pPr>
              <a:lnSpc>
                <a:spcPct val="100000"/>
              </a:lnSpc>
              <a:spcBef>
                <a:spcPts val="0"/>
              </a:spcBef>
            </a:pPr>
            <a:r>
              <a:rPr lang="es-PE" sz="1100" dirty="0" smtClean="0"/>
              <a:t>Reforestación: 100 Has</a:t>
            </a:r>
          </a:p>
          <a:p>
            <a:pPr>
              <a:lnSpc>
                <a:spcPct val="100000"/>
              </a:lnSpc>
              <a:spcBef>
                <a:spcPts val="0"/>
              </a:spcBef>
            </a:pPr>
            <a:r>
              <a:rPr lang="es-PE" sz="1100" dirty="0" smtClean="0"/>
              <a:t>Reservorios: </a:t>
            </a:r>
            <a:r>
              <a:rPr lang="es-PE" sz="1100" dirty="0"/>
              <a:t>5</a:t>
            </a:r>
            <a:endParaRPr lang="es-PE" sz="1100" dirty="0" smtClean="0"/>
          </a:p>
        </p:txBody>
      </p:sp>
      <p:sp>
        <p:nvSpPr>
          <p:cNvPr id="14" name="Subtítulo 2"/>
          <p:cNvSpPr txBox="1">
            <a:spLocks/>
          </p:cNvSpPr>
          <p:nvPr/>
        </p:nvSpPr>
        <p:spPr>
          <a:xfrm>
            <a:off x="6715759" y="3371583"/>
            <a:ext cx="2342445" cy="573957"/>
          </a:xfrm>
          <a:prstGeom prst="rect">
            <a:avLst/>
          </a:prstGeom>
          <a:ln w="28575">
            <a:solidFill>
              <a:srgbClr val="0000FF"/>
            </a:solid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PE" sz="1100" dirty="0" smtClean="0"/>
              <a:t>DISTRITO: LEONCIO PRADO</a:t>
            </a:r>
            <a:endParaRPr lang="es-PE" sz="1100" baseline="30000" dirty="0"/>
          </a:p>
          <a:p>
            <a:pPr>
              <a:lnSpc>
                <a:spcPct val="100000"/>
              </a:lnSpc>
              <a:spcBef>
                <a:spcPts val="0"/>
              </a:spcBef>
            </a:pPr>
            <a:r>
              <a:rPr lang="es-PE" sz="1100" dirty="0" smtClean="0"/>
              <a:t>Reforestación: 100 Has</a:t>
            </a:r>
          </a:p>
          <a:p>
            <a:pPr>
              <a:lnSpc>
                <a:spcPct val="100000"/>
              </a:lnSpc>
              <a:spcBef>
                <a:spcPts val="0"/>
              </a:spcBef>
            </a:pPr>
            <a:r>
              <a:rPr lang="es-PE" sz="1100" dirty="0" smtClean="0"/>
              <a:t>Reservorios: 5</a:t>
            </a:r>
          </a:p>
        </p:txBody>
      </p:sp>
      <p:sp>
        <p:nvSpPr>
          <p:cNvPr id="15" name="Subtítulo 2"/>
          <p:cNvSpPr txBox="1">
            <a:spLocks/>
          </p:cNvSpPr>
          <p:nvPr/>
        </p:nvSpPr>
        <p:spPr>
          <a:xfrm>
            <a:off x="9325158" y="3954088"/>
            <a:ext cx="2342445" cy="573957"/>
          </a:xfrm>
          <a:prstGeom prst="rect">
            <a:avLst/>
          </a:prstGeom>
          <a:ln w="28575">
            <a:solidFill>
              <a:srgbClr val="0000FF"/>
            </a:solid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PE" sz="1100" dirty="0" smtClean="0"/>
              <a:t>DISTRITO: SAN CRISTOBAL</a:t>
            </a:r>
            <a:endParaRPr lang="es-PE" sz="1100" baseline="30000" dirty="0"/>
          </a:p>
          <a:p>
            <a:pPr>
              <a:lnSpc>
                <a:spcPct val="100000"/>
              </a:lnSpc>
              <a:spcBef>
                <a:spcPts val="0"/>
              </a:spcBef>
            </a:pPr>
            <a:r>
              <a:rPr lang="es-PE" sz="1100" dirty="0" smtClean="0"/>
              <a:t>Reforestación: 100 Has</a:t>
            </a:r>
          </a:p>
          <a:p>
            <a:pPr>
              <a:lnSpc>
                <a:spcPct val="100000"/>
              </a:lnSpc>
              <a:spcBef>
                <a:spcPts val="0"/>
              </a:spcBef>
            </a:pPr>
            <a:r>
              <a:rPr lang="es-PE" sz="1100" dirty="0" smtClean="0"/>
              <a:t>Reservorios: </a:t>
            </a:r>
            <a:r>
              <a:rPr lang="es-PE" sz="1100" dirty="0"/>
              <a:t>5</a:t>
            </a:r>
            <a:endParaRPr lang="es-PE" sz="1100" dirty="0" smtClean="0"/>
          </a:p>
        </p:txBody>
      </p:sp>
      <p:sp>
        <p:nvSpPr>
          <p:cNvPr id="16" name="Subtítulo 2"/>
          <p:cNvSpPr txBox="1">
            <a:spLocks/>
          </p:cNvSpPr>
          <p:nvPr/>
        </p:nvSpPr>
        <p:spPr>
          <a:xfrm>
            <a:off x="6731248" y="4284860"/>
            <a:ext cx="2342445" cy="573957"/>
          </a:xfrm>
          <a:prstGeom prst="rect">
            <a:avLst/>
          </a:prstGeom>
          <a:ln w="28575">
            <a:solidFill>
              <a:srgbClr val="0000FF"/>
            </a:solid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PE" sz="1100" dirty="0" smtClean="0"/>
              <a:t>DISTRITO: SANTA LUCIA</a:t>
            </a:r>
            <a:endParaRPr lang="es-PE" sz="1100" baseline="30000" dirty="0"/>
          </a:p>
          <a:p>
            <a:pPr>
              <a:lnSpc>
                <a:spcPct val="100000"/>
              </a:lnSpc>
              <a:spcBef>
                <a:spcPts val="0"/>
              </a:spcBef>
            </a:pPr>
            <a:r>
              <a:rPr lang="es-PE" sz="1100" dirty="0" smtClean="0"/>
              <a:t>Reforestación: 100 Has</a:t>
            </a:r>
          </a:p>
          <a:p>
            <a:pPr>
              <a:lnSpc>
                <a:spcPct val="100000"/>
              </a:lnSpc>
              <a:spcBef>
                <a:spcPts val="0"/>
              </a:spcBef>
            </a:pPr>
            <a:r>
              <a:rPr lang="es-PE" sz="1100" dirty="0" smtClean="0"/>
              <a:t>Reservorios: </a:t>
            </a:r>
            <a:r>
              <a:rPr lang="es-PE" sz="1100" dirty="0"/>
              <a:t>5</a:t>
            </a:r>
            <a:r>
              <a:rPr lang="es-PE" sz="1100" dirty="0" smtClean="0"/>
              <a:t> </a:t>
            </a:r>
          </a:p>
        </p:txBody>
      </p:sp>
      <p:sp>
        <p:nvSpPr>
          <p:cNvPr id="17" name="Subtítulo 2"/>
          <p:cNvSpPr txBox="1">
            <a:spLocks/>
          </p:cNvSpPr>
          <p:nvPr/>
        </p:nvSpPr>
        <p:spPr>
          <a:xfrm>
            <a:off x="9325158" y="4839777"/>
            <a:ext cx="2342445" cy="573957"/>
          </a:xfrm>
          <a:prstGeom prst="rect">
            <a:avLst/>
          </a:prstGeom>
          <a:ln w="28575">
            <a:solidFill>
              <a:srgbClr val="0000FF"/>
            </a:solid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PE" sz="1100" dirty="0" smtClean="0"/>
              <a:t>DISTRITO: SAISA</a:t>
            </a:r>
            <a:endParaRPr lang="es-PE" sz="1100" baseline="30000" dirty="0"/>
          </a:p>
          <a:p>
            <a:pPr>
              <a:lnSpc>
                <a:spcPct val="100000"/>
              </a:lnSpc>
              <a:spcBef>
                <a:spcPts val="0"/>
              </a:spcBef>
            </a:pPr>
            <a:r>
              <a:rPr lang="es-PE" sz="1100" dirty="0" smtClean="0"/>
              <a:t>Reforestación: 100 Has</a:t>
            </a:r>
          </a:p>
          <a:p>
            <a:pPr>
              <a:lnSpc>
                <a:spcPct val="100000"/>
              </a:lnSpc>
              <a:spcBef>
                <a:spcPts val="0"/>
              </a:spcBef>
            </a:pPr>
            <a:r>
              <a:rPr lang="es-PE" sz="1100" dirty="0" smtClean="0"/>
              <a:t>Reservorios: </a:t>
            </a:r>
            <a:r>
              <a:rPr lang="es-PE" sz="1100" dirty="0"/>
              <a:t>6</a:t>
            </a:r>
            <a:r>
              <a:rPr lang="es-PE" sz="1100" dirty="0" smtClean="0"/>
              <a:t> </a:t>
            </a:r>
          </a:p>
        </p:txBody>
      </p:sp>
      <p:cxnSp>
        <p:nvCxnSpPr>
          <p:cNvPr id="19" name="Conector recto de flecha 18"/>
          <p:cNvCxnSpPr>
            <a:stCxn id="5" idx="1"/>
          </p:cNvCxnSpPr>
          <p:nvPr/>
        </p:nvCxnSpPr>
        <p:spPr>
          <a:xfrm flipH="1">
            <a:off x="2516419" y="1212623"/>
            <a:ext cx="4253912" cy="666957"/>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2" name="Forma libre 21"/>
          <p:cNvSpPr/>
          <p:nvPr/>
        </p:nvSpPr>
        <p:spPr>
          <a:xfrm>
            <a:off x="2907323" y="1501718"/>
            <a:ext cx="6430898" cy="349015"/>
          </a:xfrm>
          <a:custGeom>
            <a:avLst/>
            <a:gdLst>
              <a:gd name="connsiteX0" fmla="*/ 0 w 5807676"/>
              <a:gd name="connsiteY0" fmla="*/ 928169 h 928169"/>
              <a:gd name="connsiteX1" fmla="*/ 3056238 w 5807676"/>
              <a:gd name="connsiteY1" fmla="*/ 54958 h 928169"/>
              <a:gd name="connsiteX2" fmla="*/ 5807676 w 5807676"/>
              <a:gd name="connsiteY2" fmla="*/ 87909 h 928169"/>
            </a:gdLst>
            <a:ahLst/>
            <a:cxnLst>
              <a:cxn ang="0">
                <a:pos x="connsiteX0" y="connsiteY0"/>
              </a:cxn>
              <a:cxn ang="0">
                <a:pos x="connsiteX1" y="connsiteY1"/>
              </a:cxn>
              <a:cxn ang="0">
                <a:pos x="connsiteX2" y="connsiteY2"/>
              </a:cxn>
            </a:cxnLst>
            <a:rect l="l" t="t" r="r" b="b"/>
            <a:pathLst>
              <a:path w="5807676" h="928169">
                <a:moveTo>
                  <a:pt x="0" y="928169"/>
                </a:moveTo>
                <a:cubicBezTo>
                  <a:pt x="1044146" y="561585"/>
                  <a:pt x="2088292" y="195001"/>
                  <a:pt x="3056238" y="54958"/>
                </a:cubicBezTo>
                <a:cubicBezTo>
                  <a:pt x="4024184" y="-85085"/>
                  <a:pt x="5361460" y="86536"/>
                  <a:pt x="5807676" y="87909"/>
                </a:cubicBezTo>
              </a:path>
            </a:pathLst>
          </a:cu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24" name="Conector recto de flecha 23"/>
          <p:cNvCxnSpPr>
            <a:stCxn id="7" idx="1"/>
          </p:cNvCxnSpPr>
          <p:nvPr/>
        </p:nvCxnSpPr>
        <p:spPr>
          <a:xfrm flipH="1">
            <a:off x="3337170" y="2023558"/>
            <a:ext cx="3393739" cy="22596"/>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5" name="Forma libre 24"/>
          <p:cNvSpPr/>
          <p:nvPr/>
        </p:nvSpPr>
        <p:spPr>
          <a:xfrm flipV="1">
            <a:off x="4290646" y="2213027"/>
            <a:ext cx="5013747" cy="207135"/>
          </a:xfrm>
          <a:custGeom>
            <a:avLst/>
            <a:gdLst>
              <a:gd name="connsiteX0" fmla="*/ 0 w 5807676"/>
              <a:gd name="connsiteY0" fmla="*/ 928169 h 928169"/>
              <a:gd name="connsiteX1" fmla="*/ 3056238 w 5807676"/>
              <a:gd name="connsiteY1" fmla="*/ 54958 h 928169"/>
              <a:gd name="connsiteX2" fmla="*/ 5807676 w 5807676"/>
              <a:gd name="connsiteY2" fmla="*/ 87909 h 928169"/>
            </a:gdLst>
            <a:ahLst/>
            <a:cxnLst>
              <a:cxn ang="0">
                <a:pos x="connsiteX0" y="connsiteY0"/>
              </a:cxn>
              <a:cxn ang="0">
                <a:pos x="connsiteX1" y="connsiteY1"/>
              </a:cxn>
              <a:cxn ang="0">
                <a:pos x="connsiteX2" y="connsiteY2"/>
              </a:cxn>
            </a:cxnLst>
            <a:rect l="l" t="t" r="r" b="b"/>
            <a:pathLst>
              <a:path w="5807676" h="928169">
                <a:moveTo>
                  <a:pt x="0" y="928169"/>
                </a:moveTo>
                <a:cubicBezTo>
                  <a:pt x="1044146" y="561585"/>
                  <a:pt x="2088292" y="195001"/>
                  <a:pt x="3056238" y="54958"/>
                </a:cubicBezTo>
                <a:cubicBezTo>
                  <a:pt x="4024184" y="-85085"/>
                  <a:pt x="5361460" y="86536"/>
                  <a:pt x="5807676" y="87909"/>
                </a:cubicBezTo>
              </a:path>
            </a:pathLst>
          </a:cu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27" name="Conector recto de flecha 26"/>
          <p:cNvCxnSpPr>
            <a:stCxn id="9" idx="1"/>
          </p:cNvCxnSpPr>
          <p:nvPr/>
        </p:nvCxnSpPr>
        <p:spPr>
          <a:xfrm flipH="1" flipV="1">
            <a:off x="2962031" y="2645161"/>
            <a:ext cx="3745535" cy="192642"/>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8" name="Forma libre 27"/>
          <p:cNvSpPr/>
          <p:nvPr/>
        </p:nvSpPr>
        <p:spPr>
          <a:xfrm flipV="1">
            <a:off x="3696678" y="2999600"/>
            <a:ext cx="5607716" cy="276685"/>
          </a:xfrm>
          <a:custGeom>
            <a:avLst/>
            <a:gdLst>
              <a:gd name="connsiteX0" fmla="*/ 0 w 5807676"/>
              <a:gd name="connsiteY0" fmla="*/ 928169 h 928169"/>
              <a:gd name="connsiteX1" fmla="*/ 3056238 w 5807676"/>
              <a:gd name="connsiteY1" fmla="*/ 54958 h 928169"/>
              <a:gd name="connsiteX2" fmla="*/ 5807676 w 5807676"/>
              <a:gd name="connsiteY2" fmla="*/ 87909 h 928169"/>
            </a:gdLst>
            <a:ahLst/>
            <a:cxnLst>
              <a:cxn ang="0">
                <a:pos x="connsiteX0" y="connsiteY0"/>
              </a:cxn>
              <a:cxn ang="0">
                <a:pos x="connsiteX1" y="connsiteY1"/>
              </a:cxn>
              <a:cxn ang="0">
                <a:pos x="connsiteX2" y="connsiteY2"/>
              </a:cxn>
            </a:cxnLst>
            <a:rect l="l" t="t" r="r" b="b"/>
            <a:pathLst>
              <a:path w="5807676" h="928169">
                <a:moveTo>
                  <a:pt x="0" y="928169"/>
                </a:moveTo>
                <a:cubicBezTo>
                  <a:pt x="1044146" y="561585"/>
                  <a:pt x="2088292" y="195001"/>
                  <a:pt x="3056238" y="54958"/>
                </a:cubicBezTo>
                <a:cubicBezTo>
                  <a:pt x="4024184" y="-85085"/>
                  <a:pt x="5361460" y="86536"/>
                  <a:pt x="5807676" y="87909"/>
                </a:cubicBezTo>
              </a:path>
            </a:pathLst>
          </a:cu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31" name="Conector recto de flecha 30"/>
          <p:cNvCxnSpPr>
            <a:stCxn id="14" idx="1"/>
          </p:cNvCxnSpPr>
          <p:nvPr/>
        </p:nvCxnSpPr>
        <p:spPr>
          <a:xfrm flipH="1">
            <a:off x="3610708" y="3658562"/>
            <a:ext cx="3105051" cy="50239"/>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32" name="Forma libre 31"/>
          <p:cNvSpPr/>
          <p:nvPr/>
        </p:nvSpPr>
        <p:spPr>
          <a:xfrm flipV="1">
            <a:off x="4870747" y="3965357"/>
            <a:ext cx="4438811" cy="146212"/>
          </a:xfrm>
          <a:custGeom>
            <a:avLst/>
            <a:gdLst>
              <a:gd name="connsiteX0" fmla="*/ 0 w 5807676"/>
              <a:gd name="connsiteY0" fmla="*/ 928169 h 928169"/>
              <a:gd name="connsiteX1" fmla="*/ 3056238 w 5807676"/>
              <a:gd name="connsiteY1" fmla="*/ 54958 h 928169"/>
              <a:gd name="connsiteX2" fmla="*/ 5807676 w 5807676"/>
              <a:gd name="connsiteY2" fmla="*/ 87909 h 928169"/>
            </a:gdLst>
            <a:ahLst/>
            <a:cxnLst>
              <a:cxn ang="0">
                <a:pos x="connsiteX0" y="connsiteY0"/>
              </a:cxn>
              <a:cxn ang="0">
                <a:pos x="connsiteX1" y="connsiteY1"/>
              </a:cxn>
              <a:cxn ang="0">
                <a:pos x="connsiteX2" y="connsiteY2"/>
              </a:cxn>
            </a:cxnLst>
            <a:rect l="l" t="t" r="r" b="b"/>
            <a:pathLst>
              <a:path w="5807676" h="928169">
                <a:moveTo>
                  <a:pt x="0" y="928169"/>
                </a:moveTo>
                <a:cubicBezTo>
                  <a:pt x="1044146" y="561585"/>
                  <a:pt x="2088292" y="195001"/>
                  <a:pt x="3056238" y="54958"/>
                </a:cubicBezTo>
                <a:cubicBezTo>
                  <a:pt x="4024184" y="-85085"/>
                  <a:pt x="5361460" y="86536"/>
                  <a:pt x="5807676" y="87909"/>
                </a:cubicBezTo>
              </a:path>
            </a:pathLst>
          </a:cu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34" name="Conector recto de flecha 33"/>
          <p:cNvCxnSpPr/>
          <p:nvPr/>
        </p:nvCxnSpPr>
        <p:spPr>
          <a:xfrm flipH="1" flipV="1">
            <a:off x="3967574" y="4382998"/>
            <a:ext cx="2739993" cy="71957"/>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p:cNvCxnSpPr/>
          <p:nvPr/>
        </p:nvCxnSpPr>
        <p:spPr>
          <a:xfrm flipH="1" flipV="1">
            <a:off x="4619282" y="4593906"/>
            <a:ext cx="4690276" cy="741241"/>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38" name="Elipse 37"/>
          <p:cNvSpPr/>
          <p:nvPr/>
        </p:nvSpPr>
        <p:spPr>
          <a:xfrm rot="20132239">
            <a:off x="1204828" y="2790570"/>
            <a:ext cx="1571531" cy="2533913"/>
          </a:xfrm>
          <a:prstGeom prst="ellipse">
            <a:avLst/>
          </a:pr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2" name="Forma libre 41"/>
          <p:cNvSpPr/>
          <p:nvPr/>
        </p:nvSpPr>
        <p:spPr>
          <a:xfrm>
            <a:off x="1487821" y="1501718"/>
            <a:ext cx="3131461" cy="3723548"/>
          </a:xfrm>
          <a:custGeom>
            <a:avLst/>
            <a:gdLst>
              <a:gd name="connsiteX0" fmla="*/ 1083 w 3131461"/>
              <a:gd name="connsiteY0" fmla="*/ 1425146 h 3723548"/>
              <a:gd name="connsiteX1" fmla="*/ 17559 w 3131461"/>
              <a:gd name="connsiteY1" fmla="*/ 1383957 h 3723548"/>
              <a:gd name="connsiteX2" fmla="*/ 34034 w 3131461"/>
              <a:gd name="connsiteY2" fmla="*/ 1334530 h 3723548"/>
              <a:gd name="connsiteX3" fmla="*/ 50510 w 3131461"/>
              <a:gd name="connsiteY3" fmla="*/ 1309816 h 3723548"/>
              <a:gd name="connsiteX4" fmla="*/ 75223 w 3131461"/>
              <a:gd name="connsiteY4" fmla="*/ 1235676 h 3723548"/>
              <a:gd name="connsiteX5" fmla="*/ 83461 w 3131461"/>
              <a:gd name="connsiteY5" fmla="*/ 1210962 h 3723548"/>
              <a:gd name="connsiteX6" fmla="*/ 116413 w 3131461"/>
              <a:gd name="connsiteY6" fmla="*/ 1161535 h 3723548"/>
              <a:gd name="connsiteX7" fmla="*/ 124650 w 3131461"/>
              <a:gd name="connsiteY7" fmla="*/ 1136822 h 3723548"/>
              <a:gd name="connsiteX8" fmla="*/ 141126 w 3131461"/>
              <a:gd name="connsiteY8" fmla="*/ 1112108 h 3723548"/>
              <a:gd name="connsiteX9" fmla="*/ 190553 w 3131461"/>
              <a:gd name="connsiteY9" fmla="*/ 1087395 h 3723548"/>
              <a:gd name="connsiteX10" fmla="*/ 198791 w 3131461"/>
              <a:gd name="connsiteY10" fmla="*/ 1062681 h 3723548"/>
              <a:gd name="connsiteX11" fmla="*/ 157602 w 3131461"/>
              <a:gd name="connsiteY11" fmla="*/ 1021492 h 3723548"/>
              <a:gd name="connsiteX12" fmla="*/ 149364 w 3131461"/>
              <a:gd name="connsiteY12" fmla="*/ 996779 h 3723548"/>
              <a:gd name="connsiteX13" fmla="*/ 124650 w 3131461"/>
              <a:gd name="connsiteY13" fmla="*/ 980303 h 3723548"/>
              <a:gd name="connsiteX14" fmla="*/ 108175 w 3131461"/>
              <a:gd name="connsiteY14" fmla="*/ 930876 h 3723548"/>
              <a:gd name="connsiteX15" fmla="*/ 99937 w 3131461"/>
              <a:gd name="connsiteY15" fmla="*/ 906162 h 3723548"/>
              <a:gd name="connsiteX16" fmla="*/ 91699 w 3131461"/>
              <a:gd name="connsiteY16" fmla="*/ 881449 h 3723548"/>
              <a:gd name="connsiteX17" fmla="*/ 99937 w 3131461"/>
              <a:gd name="connsiteY17" fmla="*/ 741406 h 3723548"/>
              <a:gd name="connsiteX18" fmla="*/ 116413 w 3131461"/>
              <a:gd name="connsiteY18" fmla="*/ 691979 h 3723548"/>
              <a:gd name="connsiteX19" fmla="*/ 124650 w 3131461"/>
              <a:gd name="connsiteY19" fmla="*/ 667265 h 3723548"/>
              <a:gd name="connsiteX20" fmla="*/ 141126 w 3131461"/>
              <a:gd name="connsiteY20" fmla="*/ 617838 h 3723548"/>
              <a:gd name="connsiteX21" fmla="*/ 149364 w 3131461"/>
              <a:gd name="connsiteY21" fmla="*/ 593124 h 3723548"/>
              <a:gd name="connsiteX22" fmla="*/ 182315 w 3131461"/>
              <a:gd name="connsiteY22" fmla="*/ 543697 h 3723548"/>
              <a:gd name="connsiteX23" fmla="*/ 198791 w 3131461"/>
              <a:gd name="connsiteY23" fmla="*/ 518984 h 3723548"/>
              <a:gd name="connsiteX24" fmla="*/ 215267 w 3131461"/>
              <a:gd name="connsiteY24" fmla="*/ 494270 h 3723548"/>
              <a:gd name="connsiteX25" fmla="*/ 239980 w 3131461"/>
              <a:gd name="connsiteY25" fmla="*/ 477795 h 3723548"/>
              <a:gd name="connsiteX26" fmla="*/ 272932 w 3131461"/>
              <a:gd name="connsiteY26" fmla="*/ 436606 h 3723548"/>
              <a:gd name="connsiteX27" fmla="*/ 281169 w 3131461"/>
              <a:gd name="connsiteY27" fmla="*/ 411892 h 3723548"/>
              <a:gd name="connsiteX28" fmla="*/ 305883 w 3131461"/>
              <a:gd name="connsiteY28" fmla="*/ 395416 h 3723548"/>
              <a:gd name="connsiteX29" fmla="*/ 347072 w 3131461"/>
              <a:gd name="connsiteY29" fmla="*/ 345989 h 3723548"/>
              <a:gd name="connsiteX30" fmla="*/ 371786 w 3131461"/>
              <a:gd name="connsiteY30" fmla="*/ 329514 h 3723548"/>
              <a:gd name="connsiteX31" fmla="*/ 380023 w 3131461"/>
              <a:gd name="connsiteY31" fmla="*/ 304800 h 3723548"/>
              <a:gd name="connsiteX32" fmla="*/ 429450 w 3131461"/>
              <a:gd name="connsiteY32" fmla="*/ 271849 h 3723548"/>
              <a:gd name="connsiteX33" fmla="*/ 462402 w 3131461"/>
              <a:gd name="connsiteY33" fmla="*/ 230660 h 3723548"/>
              <a:gd name="connsiteX34" fmla="*/ 478877 w 3131461"/>
              <a:gd name="connsiteY34" fmla="*/ 205946 h 3723548"/>
              <a:gd name="connsiteX35" fmla="*/ 528304 w 3131461"/>
              <a:gd name="connsiteY35" fmla="*/ 172995 h 3723548"/>
              <a:gd name="connsiteX36" fmla="*/ 577732 w 3131461"/>
              <a:gd name="connsiteY36" fmla="*/ 140043 h 3723548"/>
              <a:gd name="connsiteX37" fmla="*/ 602445 w 3131461"/>
              <a:gd name="connsiteY37" fmla="*/ 123568 h 3723548"/>
              <a:gd name="connsiteX38" fmla="*/ 627159 w 3131461"/>
              <a:gd name="connsiteY38" fmla="*/ 107092 h 3723548"/>
              <a:gd name="connsiteX39" fmla="*/ 676586 w 3131461"/>
              <a:gd name="connsiteY39" fmla="*/ 90616 h 3723548"/>
              <a:gd name="connsiteX40" fmla="*/ 726013 w 3131461"/>
              <a:gd name="connsiteY40" fmla="*/ 57665 h 3723548"/>
              <a:gd name="connsiteX41" fmla="*/ 742488 w 3131461"/>
              <a:gd name="connsiteY41" fmla="*/ 32952 h 3723548"/>
              <a:gd name="connsiteX42" fmla="*/ 775440 w 3131461"/>
              <a:gd name="connsiteY42" fmla="*/ 24714 h 3723548"/>
              <a:gd name="connsiteX43" fmla="*/ 857818 w 3131461"/>
              <a:gd name="connsiteY43" fmla="*/ 0 h 3723548"/>
              <a:gd name="connsiteX44" fmla="*/ 973148 w 3131461"/>
              <a:gd name="connsiteY44" fmla="*/ 8238 h 3723548"/>
              <a:gd name="connsiteX45" fmla="*/ 997861 w 3131461"/>
              <a:gd name="connsiteY45" fmla="*/ 16476 h 3723548"/>
              <a:gd name="connsiteX46" fmla="*/ 1030813 w 3131461"/>
              <a:gd name="connsiteY46" fmla="*/ 65903 h 3723548"/>
              <a:gd name="connsiteX47" fmla="*/ 1039050 w 3131461"/>
              <a:gd name="connsiteY47" fmla="*/ 90616 h 3723548"/>
              <a:gd name="connsiteX48" fmla="*/ 1047288 w 3131461"/>
              <a:gd name="connsiteY48" fmla="*/ 214184 h 3723548"/>
              <a:gd name="connsiteX49" fmla="*/ 1096715 w 3131461"/>
              <a:gd name="connsiteY49" fmla="*/ 230660 h 3723548"/>
              <a:gd name="connsiteX50" fmla="*/ 1121429 w 3131461"/>
              <a:gd name="connsiteY50" fmla="*/ 247135 h 3723548"/>
              <a:gd name="connsiteX51" fmla="*/ 1137904 w 3131461"/>
              <a:gd name="connsiteY51" fmla="*/ 271849 h 3723548"/>
              <a:gd name="connsiteX52" fmla="*/ 1154380 w 3131461"/>
              <a:gd name="connsiteY52" fmla="*/ 321276 h 3723548"/>
              <a:gd name="connsiteX53" fmla="*/ 1170856 w 3131461"/>
              <a:gd name="connsiteY53" fmla="*/ 345989 h 3723548"/>
              <a:gd name="connsiteX54" fmla="*/ 1203807 w 3131461"/>
              <a:gd name="connsiteY54" fmla="*/ 378941 h 3723548"/>
              <a:gd name="connsiteX55" fmla="*/ 1220283 w 3131461"/>
              <a:gd name="connsiteY55" fmla="*/ 403654 h 3723548"/>
              <a:gd name="connsiteX56" fmla="*/ 1269710 w 3131461"/>
              <a:gd name="connsiteY56" fmla="*/ 428368 h 3723548"/>
              <a:gd name="connsiteX57" fmla="*/ 1302661 w 3131461"/>
              <a:gd name="connsiteY57" fmla="*/ 461319 h 3723548"/>
              <a:gd name="connsiteX58" fmla="*/ 1335613 w 3131461"/>
              <a:gd name="connsiteY58" fmla="*/ 494270 h 3723548"/>
              <a:gd name="connsiteX59" fmla="*/ 1368564 w 3131461"/>
              <a:gd name="connsiteY59" fmla="*/ 527222 h 3723548"/>
              <a:gd name="connsiteX60" fmla="*/ 1385040 w 3131461"/>
              <a:gd name="connsiteY60" fmla="*/ 551935 h 3723548"/>
              <a:gd name="connsiteX61" fmla="*/ 1434467 w 3131461"/>
              <a:gd name="connsiteY61" fmla="*/ 576649 h 3723548"/>
              <a:gd name="connsiteX62" fmla="*/ 1459180 w 3131461"/>
              <a:gd name="connsiteY62" fmla="*/ 593124 h 3723548"/>
              <a:gd name="connsiteX63" fmla="*/ 1475656 w 3131461"/>
              <a:gd name="connsiteY63" fmla="*/ 617838 h 3723548"/>
              <a:gd name="connsiteX64" fmla="*/ 1500369 w 3131461"/>
              <a:gd name="connsiteY64" fmla="*/ 634314 h 3723548"/>
              <a:gd name="connsiteX65" fmla="*/ 1533321 w 3131461"/>
              <a:gd name="connsiteY65" fmla="*/ 667265 h 3723548"/>
              <a:gd name="connsiteX66" fmla="*/ 1566272 w 3131461"/>
              <a:gd name="connsiteY66" fmla="*/ 716692 h 3723548"/>
              <a:gd name="connsiteX67" fmla="*/ 1582748 w 3131461"/>
              <a:gd name="connsiteY67" fmla="*/ 741406 h 3723548"/>
              <a:gd name="connsiteX68" fmla="*/ 1632175 w 3131461"/>
              <a:gd name="connsiteY68" fmla="*/ 782595 h 3723548"/>
              <a:gd name="connsiteX69" fmla="*/ 1665126 w 3131461"/>
              <a:gd name="connsiteY69" fmla="*/ 823784 h 3723548"/>
              <a:gd name="connsiteX70" fmla="*/ 1681602 w 3131461"/>
              <a:gd name="connsiteY70" fmla="*/ 873211 h 3723548"/>
              <a:gd name="connsiteX71" fmla="*/ 1698077 w 3131461"/>
              <a:gd name="connsiteY71" fmla="*/ 897924 h 3723548"/>
              <a:gd name="connsiteX72" fmla="*/ 1714553 w 3131461"/>
              <a:gd name="connsiteY72" fmla="*/ 947352 h 3723548"/>
              <a:gd name="connsiteX73" fmla="*/ 1722791 w 3131461"/>
              <a:gd name="connsiteY73" fmla="*/ 972065 h 3723548"/>
              <a:gd name="connsiteX74" fmla="*/ 1739267 w 3131461"/>
              <a:gd name="connsiteY74" fmla="*/ 1005016 h 3723548"/>
              <a:gd name="connsiteX75" fmla="*/ 1755742 w 3131461"/>
              <a:gd name="connsiteY75" fmla="*/ 1054443 h 3723548"/>
              <a:gd name="connsiteX76" fmla="*/ 1763980 w 3131461"/>
              <a:gd name="connsiteY76" fmla="*/ 1079157 h 3723548"/>
              <a:gd name="connsiteX77" fmla="*/ 1796932 w 3131461"/>
              <a:gd name="connsiteY77" fmla="*/ 1128584 h 3723548"/>
              <a:gd name="connsiteX78" fmla="*/ 1829883 w 3131461"/>
              <a:gd name="connsiteY78" fmla="*/ 1178011 h 3723548"/>
              <a:gd name="connsiteX79" fmla="*/ 1854596 w 3131461"/>
              <a:gd name="connsiteY79" fmla="*/ 1202724 h 3723548"/>
              <a:gd name="connsiteX80" fmla="*/ 1945213 w 3131461"/>
              <a:gd name="connsiteY80" fmla="*/ 1252152 h 3723548"/>
              <a:gd name="connsiteX81" fmla="*/ 2002877 w 3131461"/>
              <a:gd name="connsiteY81" fmla="*/ 1293341 h 3723548"/>
              <a:gd name="connsiteX82" fmla="*/ 2027591 w 3131461"/>
              <a:gd name="connsiteY82" fmla="*/ 1301579 h 3723548"/>
              <a:gd name="connsiteX83" fmla="*/ 2044067 w 3131461"/>
              <a:gd name="connsiteY83" fmla="*/ 1326292 h 3723548"/>
              <a:gd name="connsiteX84" fmla="*/ 2093494 w 3131461"/>
              <a:gd name="connsiteY84" fmla="*/ 1342768 h 3723548"/>
              <a:gd name="connsiteX85" fmla="*/ 2142921 w 3131461"/>
              <a:gd name="connsiteY85" fmla="*/ 1359243 h 3723548"/>
              <a:gd name="connsiteX86" fmla="*/ 2167634 w 3131461"/>
              <a:gd name="connsiteY86" fmla="*/ 1367481 h 3723548"/>
              <a:gd name="connsiteX87" fmla="*/ 2192348 w 3131461"/>
              <a:gd name="connsiteY87" fmla="*/ 1383957 h 3723548"/>
              <a:gd name="connsiteX88" fmla="*/ 2208823 w 3131461"/>
              <a:gd name="connsiteY88" fmla="*/ 1408670 h 3723548"/>
              <a:gd name="connsiteX89" fmla="*/ 2233537 w 3131461"/>
              <a:gd name="connsiteY89" fmla="*/ 1416908 h 3723548"/>
              <a:gd name="connsiteX90" fmla="*/ 2266488 w 3131461"/>
              <a:gd name="connsiteY90" fmla="*/ 1466335 h 3723548"/>
              <a:gd name="connsiteX91" fmla="*/ 2299440 w 3131461"/>
              <a:gd name="connsiteY91" fmla="*/ 1540476 h 3723548"/>
              <a:gd name="connsiteX92" fmla="*/ 2315915 w 3131461"/>
              <a:gd name="connsiteY92" fmla="*/ 1598141 h 3723548"/>
              <a:gd name="connsiteX93" fmla="*/ 2332391 w 3131461"/>
              <a:gd name="connsiteY93" fmla="*/ 1647568 h 3723548"/>
              <a:gd name="connsiteX94" fmla="*/ 2340629 w 3131461"/>
              <a:gd name="connsiteY94" fmla="*/ 1696995 h 3723548"/>
              <a:gd name="connsiteX95" fmla="*/ 2357104 w 3131461"/>
              <a:gd name="connsiteY95" fmla="*/ 1721708 h 3723548"/>
              <a:gd name="connsiteX96" fmla="*/ 2381818 w 3131461"/>
              <a:gd name="connsiteY96" fmla="*/ 1771135 h 3723548"/>
              <a:gd name="connsiteX97" fmla="*/ 2423007 w 3131461"/>
              <a:gd name="connsiteY97" fmla="*/ 1845276 h 3723548"/>
              <a:gd name="connsiteX98" fmla="*/ 2439483 w 3131461"/>
              <a:gd name="connsiteY98" fmla="*/ 1869989 h 3723548"/>
              <a:gd name="connsiteX99" fmla="*/ 2472434 w 3131461"/>
              <a:gd name="connsiteY99" fmla="*/ 1919416 h 3723548"/>
              <a:gd name="connsiteX100" fmla="*/ 2505386 w 3131461"/>
              <a:gd name="connsiteY100" fmla="*/ 1968843 h 3723548"/>
              <a:gd name="connsiteX101" fmla="*/ 2513623 w 3131461"/>
              <a:gd name="connsiteY101" fmla="*/ 1993557 h 3723548"/>
              <a:gd name="connsiteX102" fmla="*/ 2546575 w 3131461"/>
              <a:gd name="connsiteY102" fmla="*/ 2051222 h 3723548"/>
              <a:gd name="connsiteX103" fmla="*/ 2554813 w 3131461"/>
              <a:gd name="connsiteY103" fmla="*/ 2075935 h 3723548"/>
              <a:gd name="connsiteX104" fmla="*/ 2571288 w 3131461"/>
              <a:gd name="connsiteY104" fmla="*/ 2100649 h 3723548"/>
              <a:gd name="connsiteX105" fmla="*/ 2587764 w 3131461"/>
              <a:gd name="connsiteY105" fmla="*/ 2150076 h 3723548"/>
              <a:gd name="connsiteX106" fmla="*/ 2620715 w 3131461"/>
              <a:gd name="connsiteY106" fmla="*/ 2199503 h 3723548"/>
              <a:gd name="connsiteX107" fmla="*/ 2637191 w 3131461"/>
              <a:gd name="connsiteY107" fmla="*/ 2224216 h 3723548"/>
              <a:gd name="connsiteX108" fmla="*/ 2661904 w 3131461"/>
              <a:gd name="connsiteY108" fmla="*/ 2248930 h 3723548"/>
              <a:gd name="connsiteX109" fmla="*/ 2670142 w 3131461"/>
              <a:gd name="connsiteY109" fmla="*/ 2273643 h 3723548"/>
              <a:gd name="connsiteX110" fmla="*/ 2727807 w 3131461"/>
              <a:gd name="connsiteY110" fmla="*/ 2347784 h 3723548"/>
              <a:gd name="connsiteX111" fmla="*/ 2760759 w 3131461"/>
              <a:gd name="connsiteY111" fmla="*/ 2421924 h 3723548"/>
              <a:gd name="connsiteX112" fmla="*/ 2785472 w 3131461"/>
              <a:gd name="connsiteY112" fmla="*/ 2512541 h 3723548"/>
              <a:gd name="connsiteX113" fmla="*/ 2801948 w 3131461"/>
              <a:gd name="connsiteY113" fmla="*/ 2603157 h 3723548"/>
              <a:gd name="connsiteX114" fmla="*/ 2818423 w 3131461"/>
              <a:gd name="connsiteY114" fmla="*/ 2627870 h 3723548"/>
              <a:gd name="connsiteX115" fmla="*/ 2826661 w 3131461"/>
              <a:gd name="connsiteY115" fmla="*/ 2652584 h 3723548"/>
              <a:gd name="connsiteX116" fmla="*/ 2843137 w 3131461"/>
              <a:gd name="connsiteY116" fmla="*/ 2677297 h 3723548"/>
              <a:gd name="connsiteX117" fmla="*/ 2859613 w 3131461"/>
              <a:gd name="connsiteY117" fmla="*/ 2710249 h 3723548"/>
              <a:gd name="connsiteX118" fmla="*/ 2884326 w 3131461"/>
              <a:gd name="connsiteY118" fmla="*/ 2734962 h 3723548"/>
              <a:gd name="connsiteX119" fmla="*/ 2925515 w 3131461"/>
              <a:gd name="connsiteY119" fmla="*/ 2784389 h 3723548"/>
              <a:gd name="connsiteX120" fmla="*/ 2974942 w 3131461"/>
              <a:gd name="connsiteY120" fmla="*/ 2817341 h 3723548"/>
              <a:gd name="connsiteX121" fmla="*/ 3007894 w 3131461"/>
              <a:gd name="connsiteY121" fmla="*/ 2866768 h 3723548"/>
              <a:gd name="connsiteX122" fmla="*/ 3016132 w 3131461"/>
              <a:gd name="connsiteY122" fmla="*/ 2891481 h 3723548"/>
              <a:gd name="connsiteX123" fmla="*/ 3040845 w 3131461"/>
              <a:gd name="connsiteY123" fmla="*/ 2907957 h 3723548"/>
              <a:gd name="connsiteX124" fmla="*/ 3057321 w 3131461"/>
              <a:gd name="connsiteY124" fmla="*/ 2957384 h 3723548"/>
              <a:gd name="connsiteX125" fmla="*/ 3073796 w 3131461"/>
              <a:gd name="connsiteY125" fmla="*/ 2982097 h 3723548"/>
              <a:gd name="connsiteX126" fmla="*/ 3090272 w 3131461"/>
              <a:gd name="connsiteY126" fmla="*/ 3031524 h 3723548"/>
              <a:gd name="connsiteX127" fmla="*/ 3106748 w 3131461"/>
              <a:gd name="connsiteY127" fmla="*/ 3080952 h 3723548"/>
              <a:gd name="connsiteX128" fmla="*/ 3114986 w 3131461"/>
              <a:gd name="connsiteY128" fmla="*/ 3105665 h 3723548"/>
              <a:gd name="connsiteX129" fmla="*/ 3131461 w 3131461"/>
              <a:gd name="connsiteY129" fmla="*/ 3179806 h 3723548"/>
              <a:gd name="connsiteX130" fmla="*/ 3123223 w 3131461"/>
              <a:gd name="connsiteY130" fmla="*/ 3336324 h 3723548"/>
              <a:gd name="connsiteX131" fmla="*/ 3106748 w 3131461"/>
              <a:gd name="connsiteY131" fmla="*/ 3385752 h 3723548"/>
              <a:gd name="connsiteX132" fmla="*/ 2768996 w 3131461"/>
              <a:gd name="connsiteY132" fmla="*/ 3418703 h 3723548"/>
              <a:gd name="connsiteX133" fmla="*/ 2719569 w 3131461"/>
              <a:gd name="connsiteY133" fmla="*/ 3443416 h 3723548"/>
              <a:gd name="connsiteX134" fmla="*/ 2694856 w 3131461"/>
              <a:gd name="connsiteY134" fmla="*/ 3459892 h 3723548"/>
              <a:gd name="connsiteX135" fmla="*/ 2620715 w 3131461"/>
              <a:gd name="connsiteY135" fmla="*/ 3492843 h 3723548"/>
              <a:gd name="connsiteX136" fmla="*/ 2612477 w 3131461"/>
              <a:gd name="connsiteY136" fmla="*/ 3517557 h 3723548"/>
              <a:gd name="connsiteX137" fmla="*/ 2587764 w 3131461"/>
              <a:gd name="connsiteY137" fmla="*/ 3525795 h 3723548"/>
              <a:gd name="connsiteX138" fmla="*/ 2571288 w 3131461"/>
              <a:gd name="connsiteY138" fmla="*/ 3575222 h 3723548"/>
              <a:gd name="connsiteX139" fmla="*/ 2554813 w 3131461"/>
              <a:gd name="connsiteY139" fmla="*/ 3624649 h 3723548"/>
              <a:gd name="connsiteX140" fmla="*/ 2538337 w 3131461"/>
              <a:gd name="connsiteY140" fmla="*/ 3682314 h 3723548"/>
              <a:gd name="connsiteX141" fmla="*/ 2513623 w 3131461"/>
              <a:gd name="connsiteY141" fmla="*/ 3690552 h 3723548"/>
              <a:gd name="connsiteX142" fmla="*/ 2497148 w 3131461"/>
              <a:gd name="connsiteY142" fmla="*/ 3715265 h 3723548"/>
              <a:gd name="connsiteX143" fmla="*/ 2439483 w 3131461"/>
              <a:gd name="connsiteY143" fmla="*/ 3715265 h 3723548"/>
              <a:gd name="connsiteX144" fmla="*/ 2414769 w 3131461"/>
              <a:gd name="connsiteY144" fmla="*/ 3707027 h 3723548"/>
              <a:gd name="connsiteX145" fmla="*/ 2332391 w 3131461"/>
              <a:gd name="connsiteY145" fmla="*/ 3698789 h 3723548"/>
              <a:gd name="connsiteX146" fmla="*/ 2307677 w 3131461"/>
              <a:gd name="connsiteY146" fmla="*/ 3690552 h 3723548"/>
              <a:gd name="connsiteX147" fmla="*/ 2250013 w 3131461"/>
              <a:gd name="connsiteY147" fmla="*/ 3707027 h 3723548"/>
              <a:gd name="connsiteX148" fmla="*/ 2175872 w 3131461"/>
              <a:gd name="connsiteY148" fmla="*/ 3715265 h 3723548"/>
              <a:gd name="connsiteX149" fmla="*/ 2118207 w 3131461"/>
              <a:gd name="connsiteY149" fmla="*/ 3707027 h 3723548"/>
              <a:gd name="connsiteX150" fmla="*/ 2093494 w 3131461"/>
              <a:gd name="connsiteY150" fmla="*/ 3657600 h 3723548"/>
              <a:gd name="connsiteX151" fmla="*/ 2044067 w 3131461"/>
              <a:gd name="connsiteY151" fmla="*/ 3632887 h 3723548"/>
              <a:gd name="connsiteX152" fmla="*/ 1805169 w 3131461"/>
              <a:gd name="connsiteY152" fmla="*/ 3632887 h 3723548"/>
              <a:gd name="connsiteX153" fmla="*/ 1755742 w 3131461"/>
              <a:gd name="connsiteY153" fmla="*/ 3616411 h 3723548"/>
              <a:gd name="connsiteX154" fmla="*/ 1689840 w 3131461"/>
              <a:gd name="connsiteY154" fmla="*/ 3599935 h 3723548"/>
              <a:gd name="connsiteX155" fmla="*/ 1665126 w 3131461"/>
              <a:gd name="connsiteY155" fmla="*/ 3575222 h 3723548"/>
              <a:gd name="connsiteX156" fmla="*/ 1673364 w 3131461"/>
              <a:gd name="connsiteY156" fmla="*/ 3517557 h 3723548"/>
              <a:gd name="connsiteX157" fmla="*/ 1706315 w 3131461"/>
              <a:gd name="connsiteY157" fmla="*/ 3509319 h 3723548"/>
              <a:gd name="connsiteX158" fmla="*/ 1796932 w 3131461"/>
              <a:gd name="connsiteY158" fmla="*/ 3492843 h 3723548"/>
              <a:gd name="connsiteX159" fmla="*/ 1846359 w 3131461"/>
              <a:gd name="connsiteY159" fmla="*/ 3459892 h 3723548"/>
              <a:gd name="connsiteX160" fmla="*/ 1895786 w 3131461"/>
              <a:gd name="connsiteY160" fmla="*/ 3426941 h 3723548"/>
              <a:gd name="connsiteX161" fmla="*/ 1904023 w 3131461"/>
              <a:gd name="connsiteY161" fmla="*/ 3402227 h 3723548"/>
              <a:gd name="connsiteX162" fmla="*/ 1953450 w 3131461"/>
              <a:gd name="connsiteY162" fmla="*/ 3385752 h 3723548"/>
              <a:gd name="connsiteX163" fmla="*/ 1978164 w 3131461"/>
              <a:gd name="connsiteY163" fmla="*/ 3369276 h 3723548"/>
              <a:gd name="connsiteX164" fmla="*/ 1953450 w 3131461"/>
              <a:gd name="connsiteY164" fmla="*/ 3361038 h 3723548"/>
              <a:gd name="connsiteX165" fmla="*/ 1772218 w 3131461"/>
              <a:gd name="connsiteY165" fmla="*/ 3369276 h 3723548"/>
              <a:gd name="connsiteX166" fmla="*/ 1722791 w 3131461"/>
              <a:gd name="connsiteY166" fmla="*/ 3385752 h 3723548"/>
              <a:gd name="connsiteX167" fmla="*/ 1698077 w 3131461"/>
              <a:gd name="connsiteY167" fmla="*/ 3393989 h 3723548"/>
              <a:gd name="connsiteX168" fmla="*/ 1335613 w 3131461"/>
              <a:gd name="connsiteY168" fmla="*/ 3385752 h 3723548"/>
              <a:gd name="connsiteX169" fmla="*/ 1310899 w 3131461"/>
              <a:gd name="connsiteY169" fmla="*/ 3361038 h 3723548"/>
              <a:gd name="connsiteX170" fmla="*/ 1269710 w 3131461"/>
              <a:gd name="connsiteY170" fmla="*/ 3286897 h 3723548"/>
              <a:gd name="connsiteX171" fmla="*/ 1253234 w 3131461"/>
              <a:gd name="connsiteY171" fmla="*/ 3056238 h 3723548"/>
              <a:gd name="connsiteX172" fmla="*/ 1244996 w 3131461"/>
              <a:gd name="connsiteY172" fmla="*/ 2998573 h 3723548"/>
              <a:gd name="connsiteX173" fmla="*/ 1212045 w 3131461"/>
              <a:gd name="connsiteY173" fmla="*/ 2916195 h 3723548"/>
              <a:gd name="connsiteX174" fmla="*/ 1203807 w 3131461"/>
              <a:gd name="connsiteY174" fmla="*/ 2891481 h 3723548"/>
              <a:gd name="connsiteX175" fmla="*/ 1195569 w 3131461"/>
              <a:gd name="connsiteY175" fmla="*/ 2858530 h 3723548"/>
              <a:gd name="connsiteX176" fmla="*/ 1179094 w 3131461"/>
              <a:gd name="connsiteY176" fmla="*/ 2833816 h 3723548"/>
              <a:gd name="connsiteX177" fmla="*/ 1162618 w 3131461"/>
              <a:gd name="connsiteY177" fmla="*/ 2784389 h 3723548"/>
              <a:gd name="connsiteX178" fmla="*/ 1154380 w 3131461"/>
              <a:gd name="connsiteY178" fmla="*/ 2759676 h 3723548"/>
              <a:gd name="connsiteX179" fmla="*/ 1137904 w 3131461"/>
              <a:gd name="connsiteY179" fmla="*/ 2710249 h 3723548"/>
              <a:gd name="connsiteX180" fmla="*/ 1129667 w 3131461"/>
              <a:gd name="connsiteY180" fmla="*/ 2685535 h 3723548"/>
              <a:gd name="connsiteX181" fmla="*/ 1113191 w 3131461"/>
              <a:gd name="connsiteY181" fmla="*/ 2586681 h 3723548"/>
              <a:gd name="connsiteX182" fmla="*/ 1088477 w 3131461"/>
              <a:gd name="connsiteY182" fmla="*/ 2454876 h 3723548"/>
              <a:gd name="connsiteX183" fmla="*/ 1063764 w 3131461"/>
              <a:gd name="connsiteY183" fmla="*/ 2405449 h 3723548"/>
              <a:gd name="connsiteX184" fmla="*/ 1039050 w 3131461"/>
              <a:gd name="connsiteY184" fmla="*/ 2397211 h 3723548"/>
              <a:gd name="connsiteX185" fmla="*/ 1006099 w 3131461"/>
              <a:gd name="connsiteY185" fmla="*/ 2356022 h 3723548"/>
              <a:gd name="connsiteX186" fmla="*/ 989623 w 3131461"/>
              <a:gd name="connsiteY186" fmla="*/ 2331308 h 3723548"/>
              <a:gd name="connsiteX187" fmla="*/ 964910 w 3131461"/>
              <a:gd name="connsiteY187" fmla="*/ 2323070 h 3723548"/>
              <a:gd name="connsiteX188" fmla="*/ 940196 w 3131461"/>
              <a:gd name="connsiteY188" fmla="*/ 2306595 h 3723548"/>
              <a:gd name="connsiteX189" fmla="*/ 923721 w 3131461"/>
              <a:gd name="connsiteY189" fmla="*/ 2281881 h 3723548"/>
              <a:gd name="connsiteX190" fmla="*/ 874294 w 3131461"/>
              <a:gd name="connsiteY190" fmla="*/ 2257168 h 3723548"/>
              <a:gd name="connsiteX191" fmla="*/ 849580 w 3131461"/>
              <a:gd name="connsiteY191" fmla="*/ 2207741 h 3723548"/>
              <a:gd name="connsiteX192" fmla="*/ 824867 w 3131461"/>
              <a:gd name="connsiteY192" fmla="*/ 2191265 h 3723548"/>
              <a:gd name="connsiteX193" fmla="*/ 808391 w 3131461"/>
              <a:gd name="connsiteY193" fmla="*/ 2141838 h 3723548"/>
              <a:gd name="connsiteX194" fmla="*/ 800153 w 3131461"/>
              <a:gd name="connsiteY194" fmla="*/ 2117124 h 3723548"/>
              <a:gd name="connsiteX195" fmla="*/ 783677 w 3131461"/>
              <a:gd name="connsiteY195" fmla="*/ 2092411 h 3723548"/>
              <a:gd name="connsiteX196" fmla="*/ 758964 w 3131461"/>
              <a:gd name="connsiteY196" fmla="*/ 2042984 h 3723548"/>
              <a:gd name="connsiteX197" fmla="*/ 750726 w 3131461"/>
              <a:gd name="connsiteY197" fmla="*/ 2018270 h 3723548"/>
              <a:gd name="connsiteX198" fmla="*/ 717775 w 3131461"/>
              <a:gd name="connsiteY198" fmla="*/ 1968843 h 3723548"/>
              <a:gd name="connsiteX199" fmla="*/ 701299 w 3131461"/>
              <a:gd name="connsiteY199" fmla="*/ 1944130 h 3723548"/>
              <a:gd name="connsiteX200" fmla="*/ 660110 w 3131461"/>
              <a:gd name="connsiteY200" fmla="*/ 1894703 h 3723548"/>
              <a:gd name="connsiteX201" fmla="*/ 610683 w 3131461"/>
              <a:gd name="connsiteY201" fmla="*/ 1861752 h 3723548"/>
              <a:gd name="connsiteX202" fmla="*/ 585969 w 3131461"/>
              <a:gd name="connsiteY202" fmla="*/ 1845276 h 3723548"/>
              <a:gd name="connsiteX203" fmla="*/ 561256 w 3131461"/>
              <a:gd name="connsiteY203" fmla="*/ 1828800 h 3723548"/>
              <a:gd name="connsiteX204" fmla="*/ 528304 w 3131461"/>
              <a:gd name="connsiteY204" fmla="*/ 1787611 h 3723548"/>
              <a:gd name="connsiteX205" fmla="*/ 495353 w 3131461"/>
              <a:gd name="connsiteY205" fmla="*/ 1746422 h 3723548"/>
              <a:gd name="connsiteX206" fmla="*/ 462402 w 3131461"/>
              <a:gd name="connsiteY206" fmla="*/ 1705233 h 3723548"/>
              <a:gd name="connsiteX207" fmla="*/ 445926 w 3131461"/>
              <a:gd name="connsiteY207" fmla="*/ 1680519 h 3723548"/>
              <a:gd name="connsiteX208" fmla="*/ 396499 w 3131461"/>
              <a:gd name="connsiteY208" fmla="*/ 1664043 h 3723548"/>
              <a:gd name="connsiteX209" fmla="*/ 322359 w 3131461"/>
              <a:gd name="connsiteY209" fmla="*/ 1631092 h 3723548"/>
              <a:gd name="connsiteX210" fmla="*/ 297645 w 3131461"/>
              <a:gd name="connsiteY210" fmla="*/ 1622854 h 3723548"/>
              <a:gd name="connsiteX211" fmla="*/ 272932 w 3131461"/>
              <a:gd name="connsiteY211" fmla="*/ 1606379 h 3723548"/>
              <a:gd name="connsiteX212" fmla="*/ 248218 w 3131461"/>
              <a:gd name="connsiteY212" fmla="*/ 1598141 h 3723548"/>
              <a:gd name="connsiteX213" fmla="*/ 223504 w 3131461"/>
              <a:gd name="connsiteY213" fmla="*/ 1581665 h 3723548"/>
              <a:gd name="connsiteX214" fmla="*/ 174077 w 3131461"/>
              <a:gd name="connsiteY214" fmla="*/ 1565189 h 3723548"/>
              <a:gd name="connsiteX215" fmla="*/ 149364 w 3131461"/>
              <a:gd name="connsiteY215" fmla="*/ 1556952 h 3723548"/>
              <a:gd name="connsiteX216" fmla="*/ 108175 w 3131461"/>
              <a:gd name="connsiteY216" fmla="*/ 1515762 h 3723548"/>
              <a:gd name="connsiteX217" fmla="*/ 66986 w 3131461"/>
              <a:gd name="connsiteY217" fmla="*/ 1482811 h 3723548"/>
              <a:gd name="connsiteX218" fmla="*/ 50510 w 3131461"/>
              <a:gd name="connsiteY218" fmla="*/ 1458097 h 3723548"/>
              <a:gd name="connsiteX219" fmla="*/ 1083 w 3131461"/>
              <a:gd name="connsiteY219" fmla="*/ 1425146 h 3723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3131461" h="3723548">
                <a:moveTo>
                  <a:pt x="1083" y="1425146"/>
                </a:moveTo>
                <a:cubicBezTo>
                  <a:pt x="-4409" y="1412789"/>
                  <a:pt x="12506" y="1397854"/>
                  <a:pt x="17559" y="1383957"/>
                </a:cubicBezTo>
                <a:cubicBezTo>
                  <a:pt x="23494" y="1367636"/>
                  <a:pt x="24401" y="1348980"/>
                  <a:pt x="34034" y="1334530"/>
                </a:cubicBezTo>
                <a:cubicBezTo>
                  <a:pt x="39526" y="1326292"/>
                  <a:pt x="46489" y="1318863"/>
                  <a:pt x="50510" y="1309816"/>
                </a:cubicBezTo>
                <a:cubicBezTo>
                  <a:pt x="50519" y="1309796"/>
                  <a:pt x="71101" y="1248044"/>
                  <a:pt x="75223" y="1235676"/>
                </a:cubicBezTo>
                <a:cubicBezTo>
                  <a:pt x="77969" y="1227438"/>
                  <a:pt x="78644" y="1218187"/>
                  <a:pt x="83461" y="1210962"/>
                </a:cubicBezTo>
                <a:lnTo>
                  <a:pt x="116413" y="1161535"/>
                </a:lnTo>
                <a:cubicBezTo>
                  <a:pt x="119159" y="1153297"/>
                  <a:pt x="120767" y="1144589"/>
                  <a:pt x="124650" y="1136822"/>
                </a:cubicBezTo>
                <a:cubicBezTo>
                  <a:pt x="129078" y="1127966"/>
                  <a:pt x="134125" y="1119109"/>
                  <a:pt x="141126" y="1112108"/>
                </a:cubicBezTo>
                <a:cubicBezTo>
                  <a:pt x="157094" y="1096141"/>
                  <a:pt x="170455" y="1094095"/>
                  <a:pt x="190553" y="1087395"/>
                </a:cubicBezTo>
                <a:cubicBezTo>
                  <a:pt x="193299" y="1079157"/>
                  <a:pt x="200219" y="1071246"/>
                  <a:pt x="198791" y="1062681"/>
                </a:cubicBezTo>
                <a:cubicBezTo>
                  <a:pt x="195359" y="1042088"/>
                  <a:pt x="172017" y="1031102"/>
                  <a:pt x="157602" y="1021492"/>
                </a:cubicBezTo>
                <a:cubicBezTo>
                  <a:pt x="154856" y="1013254"/>
                  <a:pt x="154788" y="1003559"/>
                  <a:pt x="149364" y="996779"/>
                </a:cubicBezTo>
                <a:cubicBezTo>
                  <a:pt x="143179" y="989048"/>
                  <a:pt x="129897" y="988699"/>
                  <a:pt x="124650" y="980303"/>
                </a:cubicBezTo>
                <a:cubicBezTo>
                  <a:pt x="115446" y="965576"/>
                  <a:pt x="113667" y="947352"/>
                  <a:pt x="108175" y="930876"/>
                </a:cubicBezTo>
                <a:lnTo>
                  <a:pt x="99937" y="906162"/>
                </a:lnTo>
                <a:lnTo>
                  <a:pt x="91699" y="881449"/>
                </a:lnTo>
                <a:cubicBezTo>
                  <a:pt x="94445" y="834768"/>
                  <a:pt x="93889" y="787775"/>
                  <a:pt x="99937" y="741406"/>
                </a:cubicBezTo>
                <a:cubicBezTo>
                  <a:pt x="102183" y="724185"/>
                  <a:pt x="110921" y="708455"/>
                  <a:pt x="116413" y="691979"/>
                </a:cubicBezTo>
                <a:lnTo>
                  <a:pt x="124650" y="667265"/>
                </a:lnTo>
                <a:lnTo>
                  <a:pt x="141126" y="617838"/>
                </a:lnTo>
                <a:cubicBezTo>
                  <a:pt x="143872" y="609600"/>
                  <a:pt x="144547" y="600349"/>
                  <a:pt x="149364" y="593124"/>
                </a:cubicBezTo>
                <a:lnTo>
                  <a:pt x="182315" y="543697"/>
                </a:lnTo>
                <a:lnTo>
                  <a:pt x="198791" y="518984"/>
                </a:lnTo>
                <a:cubicBezTo>
                  <a:pt x="204283" y="510746"/>
                  <a:pt x="207029" y="499762"/>
                  <a:pt x="215267" y="494270"/>
                </a:cubicBezTo>
                <a:lnTo>
                  <a:pt x="239980" y="477795"/>
                </a:lnTo>
                <a:cubicBezTo>
                  <a:pt x="260687" y="415673"/>
                  <a:pt x="230345" y="489840"/>
                  <a:pt x="272932" y="436606"/>
                </a:cubicBezTo>
                <a:cubicBezTo>
                  <a:pt x="278357" y="429825"/>
                  <a:pt x="275745" y="418673"/>
                  <a:pt x="281169" y="411892"/>
                </a:cubicBezTo>
                <a:cubicBezTo>
                  <a:pt x="287354" y="404161"/>
                  <a:pt x="298277" y="401754"/>
                  <a:pt x="305883" y="395416"/>
                </a:cubicBezTo>
                <a:cubicBezTo>
                  <a:pt x="386863" y="327933"/>
                  <a:pt x="282264" y="410795"/>
                  <a:pt x="347072" y="345989"/>
                </a:cubicBezTo>
                <a:cubicBezTo>
                  <a:pt x="354073" y="338988"/>
                  <a:pt x="363548" y="335006"/>
                  <a:pt x="371786" y="329514"/>
                </a:cubicBezTo>
                <a:cubicBezTo>
                  <a:pt x="374532" y="321276"/>
                  <a:pt x="373883" y="310940"/>
                  <a:pt x="380023" y="304800"/>
                </a:cubicBezTo>
                <a:cubicBezTo>
                  <a:pt x="394024" y="290798"/>
                  <a:pt x="429450" y="271849"/>
                  <a:pt x="429450" y="271849"/>
                </a:cubicBezTo>
                <a:cubicBezTo>
                  <a:pt x="445488" y="223734"/>
                  <a:pt x="425139" y="267923"/>
                  <a:pt x="462402" y="230660"/>
                </a:cubicBezTo>
                <a:cubicBezTo>
                  <a:pt x="469403" y="223659"/>
                  <a:pt x="471426" y="212466"/>
                  <a:pt x="478877" y="205946"/>
                </a:cubicBezTo>
                <a:cubicBezTo>
                  <a:pt x="493779" y="192907"/>
                  <a:pt x="511828" y="183979"/>
                  <a:pt x="528304" y="172995"/>
                </a:cubicBezTo>
                <a:lnTo>
                  <a:pt x="577732" y="140043"/>
                </a:lnTo>
                <a:lnTo>
                  <a:pt x="602445" y="123568"/>
                </a:lnTo>
                <a:cubicBezTo>
                  <a:pt x="610683" y="118076"/>
                  <a:pt x="617766" y="110223"/>
                  <a:pt x="627159" y="107092"/>
                </a:cubicBezTo>
                <a:cubicBezTo>
                  <a:pt x="643635" y="101600"/>
                  <a:pt x="662136" y="100249"/>
                  <a:pt x="676586" y="90616"/>
                </a:cubicBezTo>
                <a:lnTo>
                  <a:pt x="726013" y="57665"/>
                </a:lnTo>
                <a:cubicBezTo>
                  <a:pt x="731505" y="49427"/>
                  <a:pt x="734250" y="38444"/>
                  <a:pt x="742488" y="32952"/>
                </a:cubicBezTo>
                <a:cubicBezTo>
                  <a:pt x="751909" y="26672"/>
                  <a:pt x="764595" y="27967"/>
                  <a:pt x="775440" y="24714"/>
                </a:cubicBezTo>
                <a:cubicBezTo>
                  <a:pt x="875726" y="-5372"/>
                  <a:pt x="781865" y="18989"/>
                  <a:pt x="857818" y="0"/>
                </a:cubicBezTo>
                <a:cubicBezTo>
                  <a:pt x="896261" y="2746"/>
                  <a:pt x="934871" y="3735"/>
                  <a:pt x="973148" y="8238"/>
                </a:cubicBezTo>
                <a:cubicBezTo>
                  <a:pt x="981772" y="9253"/>
                  <a:pt x="991721" y="10336"/>
                  <a:pt x="997861" y="16476"/>
                </a:cubicBezTo>
                <a:cubicBezTo>
                  <a:pt x="1011863" y="30478"/>
                  <a:pt x="1030813" y="65903"/>
                  <a:pt x="1030813" y="65903"/>
                </a:cubicBezTo>
                <a:cubicBezTo>
                  <a:pt x="1033559" y="74141"/>
                  <a:pt x="1038091" y="81986"/>
                  <a:pt x="1039050" y="90616"/>
                </a:cubicBezTo>
                <a:cubicBezTo>
                  <a:pt x="1043609" y="131644"/>
                  <a:pt x="1031570" y="176013"/>
                  <a:pt x="1047288" y="214184"/>
                </a:cubicBezTo>
                <a:cubicBezTo>
                  <a:pt x="1053900" y="230243"/>
                  <a:pt x="1082265" y="221027"/>
                  <a:pt x="1096715" y="230660"/>
                </a:cubicBezTo>
                <a:lnTo>
                  <a:pt x="1121429" y="247135"/>
                </a:lnTo>
                <a:cubicBezTo>
                  <a:pt x="1126921" y="255373"/>
                  <a:pt x="1133883" y="262802"/>
                  <a:pt x="1137904" y="271849"/>
                </a:cubicBezTo>
                <a:cubicBezTo>
                  <a:pt x="1144957" y="287719"/>
                  <a:pt x="1144746" y="306826"/>
                  <a:pt x="1154380" y="321276"/>
                </a:cubicBezTo>
                <a:lnTo>
                  <a:pt x="1170856" y="345989"/>
                </a:lnTo>
                <a:cubicBezTo>
                  <a:pt x="1188829" y="399909"/>
                  <a:pt x="1163867" y="346989"/>
                  <a:pt x="1203807" y="378941"/>
                </a:cubicBezTo>
                <a:cubicBezTo>
                  <a:pt x="1211538" y="385126"/>
                  <a:pt x="1213282" y="396653"/>
                  <a:pt x="1220283" y="403654"/>
                </a:cubicBezTo>
                <a:cubicBezTo>
                  <a:pt x="1236253" y="419624"/>
                  <a:pt x="1249609" y="421668"/>
                  <a:pt x="1269710" y="428368"/>
                </a:cubicBezTo>
                <a:cubicBezTo>
                  <a:pt x="1291679" y="494271"/>
                  <a:pt x="1258726" y="417382"/>
                  <a:pt x="1302661" y="461319"/>
                </a:cubicBezTo>
                <a:cubicBezTo>
                  <a:pt x="1346593" y="505252"/>
                  <a:pt x="1269713" y="472306"/>
                  <a:pt x="1335613" y="494270"/>
                </a:cubicBezTo>
                <a:cubicBezTo>
                  <a:pt x="1353584" y="548189"/>
                  <a:pt x="1328624" y="495271"/>
                  <a:pt x="1368564" y="527222"/>
                </a:cubicBezTo>
                <a:cubicBezTo>
                  <a:pt x="1376295" y="533407"/>
                  <a:pt x="1378039" y="544934"/>
                  <a:pt x="1385040" y="551935"/>
                </a:cubicBezTo>
                <a:cubicBezTo>
                  <a:pt x="1408649" y="575544"/>
                  <a:pt x="1407666" y="563249"/>
                  <a:pt x="1434467" y="576649"/>
                </a:cubicBezTo>
                <a:cubicBezTo>
                  <a:pt x="1443322" y="581077"/>
                  <a:pt x="1450942" y="587632"/>
                  <a:pt x="1459180" y="593124"/>
                </a:cubicBezTo>
                <a:cubicBezTo>
                  <a:pt x="1464672" y="601362"/>
                  <a:pt x="1468655" y="610837"/>
                  <a:pt x="1475656" y="617838"/>
                </a:cubicBezTo>
                <a:cubicBezTo>
                  <a:pt x="1482657" y="624839"/>
                  <a:pt x="1494184" y="626583"/>
                  <a:pt x="1500369" y="634314"/>
                </a:cubicBezTo>
                <a:cubicBezTo>
                  <a:pt x="1532321" y="674254"/>
                  <a:pt x="1479401" y="649292"/>
                  <a:pt x="1533321" y="667265"/>
                </a:cubicBezTo>
                <a:cubicBezTo>
                  <a:pt x="1547798" y="710697"/>
                  <a:pt x="1531991" y="675554"/>
                  <a:pt x="1566272" y="716692"/>
                </a:cubicBezTo>
                <a:cubicBezTo>
                  <a:pt x="1572610" y="724298"/>
                  <a:pt x="1576410" y="733800"/>
                  <a:pt x="1582748" y="741406"/>
                </a:cubicBezTo>
                <a:cubicBezTo>
                  <a:pt x="1602569" y="765191"/>
                  <a:pt x="1607875" y="766395"/>
                  <a:pt x="1632175" y="782595"/>
                </a:cubicBezTo>
                <a:cubicBezTo>
                  <a:pt x="1662220" y="872725"/>
                  <a:pt x="1611894" y="738613"/>
                  <a:pt x="1665126" y="823784"/>
                </a:cubicBezTo>
                <a:cubicBezTo>
                  <a:pt x="1674330" y="838511"/>
                  <a:pt x="1671969" y="858761"/>
                  <a:pt x="1681602" y="873211"/>
                </a:cubicBezTo>
                <a:cubicBezTo>
                  <a:pt x="1687094" y="881449"/>
                  <a:pt x="1694056" y="888877"/>
                  <a:pt x="1698077" y="897924"/>
                </a:cubicBezTo>
                <a:cubicBezTo>
                  <a:pt x="1705130" y="913794"/>
                  <a:pt x="1709061" y="930876"/>
                  <a:pt x="1714553" y="947352"/>
                </a:cubicBezTo>
                <a:cubicBezTo>
                  <a:pt x="1717299" y="955590"/>
                  <a:pt x="1718908" y="964298"/>
                  <a:pt x="1722791" y="972065"/>
                </a:cubicBezTo>
                <a:cubicBezTo>
                  <a:pt x="1728283" y="983049"/>
                  <a:pt x="1734706" y="993614"/>
                  <a:pt x="1739267" y="1005016"/>
                </a:cubicBezTo>
                <a:cubicBezTo>
                  <a:pt x="1745717" y="1021141"/>
                  <a:pt x="1750250" y="1037967"/>
                  <a:pt x="1755742" y="1054443"/>
                </a:cubicBezTo>
                <a:cubicBezTo>
                  <a:pt x="1758488" y="1062681"/>
                  <a:pt x="1759163" y="1071932"/>
                  <a:pt x="1763980" y="1079157"/>
                </a:cubicBezTo>
                <a:lnTo>
                  <a:pt x="1796932" y="1128584"/>
                </a:lnTo>
                <a:cubicBezTo>
                  <a:pt x="1796934" y="1128586"/>
                  <a:pt x="1829882" y="1178010"/>
                  <a:pt x="1829883" y="1178011"/>
                </a:cubicBezTo>
                <a:cubicBezTo>
                  <a:pt x="1838121" y="1186249"/>
                  <a:pt x="1845646" y="1195266"/>
                  <a:pt x="1854596" y="1202724"/>
                </a:cubicBezTo>
                <a:cubicBezTo>
                  <a:pt x="1899852" y="1240437"/>
                  <a:pt x="1870190" y="1195886"/>
                  <a:pt x="1945213" y="1252152"/>
                </a:cubicBezTo>
                <a:cubicBezTo>
                  <a:pt x="1952671" y="1257745"/>
                  <a:pt x="1990836" y="1287320"/>
                  <a:pt x="2002877" y="1293341"/>
                </a:cubicBezTo>
                <a:cubicBezTo>
                  <a:pt x="2010644" y="1297224"/>
                  <a:pt x="2019353" y="1298833"/>
                  <a:pt x="2027591" y="1301579"/>
                </a:cubicBezTo>
                <a:cubicBezTo>
                  <a:pt x="2033083" y="1309817"/>
                  <a:pt x="2035671" y="1321045"/>
                  <a:pt x="2044067" y="1326292"/>
                </a:cubicBezTo>
                <a:cubicBezTo>
                  <a:pt x="2058794" y="1335496"/>
                  <a:pt x="2077018" y="1337276"/>
                  <a:pt x="2093494" y="1342768"/>
                </a:cubicBezTo>
                <a:lnTo>
                  <a:pt x="2142921" y="1359243"/>
                </a:lnTo>
                <a:cubicBezTo>
                  <a:pt x="2151159" y="1361989"/>
                  <a:pt x="2160409" y="1362664"/>
                  <a:pt x="2167634" y="1367481"/>
                </a:cubicBezTo>
                <a:lnTo>
                  <a:pt x="2192348" y="1383957"/>
                </a:lnTo>
                <a:cubicBezTo>
                  <a:pt x="2197840" y="1392195"/>
                  <a:pt x="2201092" y="1402485"/>
                  <a:pt x="2208823" y="1408670"/>
                </a:cubicBezTo>
                <a:cubicBezTo>
                  <a:pt x="2215604" y="1414095"/>
                  <a:pt x="2228112" y="1410127"/>
                  <a:pt x="2233537" y="1416908"/>
                </a:cubicBezTo>
                <a:cubicBezTo>
                  <a:pt x="2294331" y="1492901"/>
                  <a:pt x="2188497" y="1414342"/>
                  <a:pt x="2266488" y="1466335"/>
                </a:cubicBezTo>
                <a:cubicBezTo>
                  <a:pt x="2286095" y="1525155"/>
                  <a:pt x="2273331" y="1501312"/>
                  <a:pt x="2299440" y="1540476"/>
                </a:cubicBezTo>
                <a:cubicBezTo>
                  <a:pt x="2327138" y="1623576"/>
                  <a:pt x="2284864" y="1494640"/>
                  <a:pt x="2315915" y="1598141"/>
                </a:cubicBezTo>
                <a:cubicBezTo>
                  <a:pt x="2320905" y="1614775"/>
                  <a:pt x="2328179" y="1630720"/>
                  <a:pt x="2332391" y="1647568"/>
                </a:cubicBezTo>
                <a:cubicBezTo>
                  <a:pt x="2336442" y="1663772"/>
                  <a:pt x="2335347" y="1681149"/>
                  <a:pt x="2340629" y="1696995"/>
                </a:cubicBezTo>
                <a:cubicBezTo>
                  <a:pt x="2343760" y="1706387"/>
                  <a:pt x="2352676" y="1712853"/>
                  <a:pt x="2357104" y="1721708"/>
                </a:cubicBezTo>
                <a:cubicBezTo>
                  <a:pt x="2391205" y="1789911"/>
                  <a:pt x="2334607" y="1700322"/>
                  <a:pt x="2381818" y="1771135"/>
                </a:cubicBezTo>
                <a:cubicBezTo>
                  <a:pt x="2396317" y="1814633"/>
                  <a:pt x="2385240" y="1788626"/>
                  <a:pt x="2423007" y="1845276"/>
                </a:cubicBezTo>
                <a:lnTo>
                  <a:pt x="2439483" y="1869989"/>
                </a:lnTo>
                <a:cubicBezTo>
                  <a:pt x="2455238" y="1917253"/>
                  <a:pt x="2436439" y="1873137"/>
                  <a:pt x="2472434" y="1919416"/>
                </a:cubicBezTo>
                <a:cubicBezTo>
                  <a:pt x="2484591" y="1935046"/>
                  <a:pt x="2505386" y="1968843"/>
                  <a:pt x="2505386" y="1968843"/>
                </a:cubicBezTo>
                <a:cubicBezTo>
                  <a:pt x="2508132" y="1977081"/>
                  <a:pt x="2509740" y="1985790"/>
                  <a:pt x="2513623" y="1993557"/>
                </a:cubicBezTo>
                <a:cubicBezTo>
                  <a:pt x="2555004" y="2076321"/>
                  <a:pt x="2503229" y="1950083"/>
                  <a:pt x="2546575" y="2051222"/>
                </a:cubicBezTo>
                <a:cubicBezTo>
                  <a:pt x="2549996" y="2059203"/>
                  <a:pt x="2550930" y="2068168"/>
                  <a:pt x="2554813" y="2075935"/>
                </a:cubicBezTo>
                <a:cubicBezTo>
                  <a:pt x="2559241" y="2084790"/>
                  <a:pt x="2567267" y="2091602"/>
                  <a:pt x="2571288" y="2100649"/>
                </a:cubicBezTo>
                <a:cubicBezTo>
                  <a:pt x="2578341" y="2116519"/>
                  <a:pt x="2578131" y="2135626"/>
                  <a:pt x="2587764" y="2150076"/>
                </a:cubicBezTo>
                <a:lnTo>
                  <a:pt x="2620715" y="2199503"/>
                </a:lnTo>
                <a:cubicBezTo>
                  <a:pt x="2626207" y="2207741"/>
                  <a:pt x="2630190" y="2217215"/>
                  <a:pt x="2637191" y="2224216"/>
                </a:cubicBezTo>
                <a:lnTo>
                  <a:pt x="2661904" y="2248930"/>
                </a:lnTo>
                <a:cubicBezTo>
                  <a:pt x="2664650" y="2257168"/>
                  <a:pt x="2665325" y="2266418"/>
                  <a:pt x="2670142" y="2273643"/>
                </a:cubicBezTo>
                <a:cubicBezTo>
                  <a:pt x="2698574" y="2316290"/>
                  <a:pt x="2705873" y="2281982"/>
                  <a:pt x="2727807" y="2347784"/>
                </a:cubicBezTo>
                <a:cubicBezTo>
                  <a:pt x="2747414" y="2406603"/>
                  <a:pt x="2734649" y="2382761"/>
                  <a:pt x="2760759" y="2421924"/>
                </a:cubicBezTo>
                <a:cubicBezTo>
                  <a:pt x="2779340" y="2496251"/>
                  <a:pt x="2770073" y="2466345"/>
                  <a:pt x="2785472" y="2512541"/>
                </a:cubicBezTo>
                <a:cubicBezTo>
                  <a:pt x="2787381" y="2525906"/>
                  <a:pt x="2793624" y="2583735"/>
                  <a:pt x="2801948" y="2603157"/>
                </a:cubicBezTo>
                <a:cubicBezTo>
                  <a:pt x="2805848" y="2612257"/>
                  <a:pt x="2813995" y="2619015"/>
                  <a:pt x="2818423" y="2627870"/>
                </a:cubicBezTo>
                <a:cubicBezTo>
                  <a:pt x="2822306" y="2635637"/>
                  <a:pt x="2822778" y="2644817"/>
                  <a:pt x="2826661" y="2652584"/>
                </a:cubicBezTo>
                <a:cubicBezTo>
                  <a:pt x="2831089" y="2661439"/>
                  <a:pt x="2838225" y="2668701"/>
                  <a:pt x="2843137" y="2677297"/>
                </a:cubicBezTo>
                <a:cubicBezTo>
                  <a:pt x="2849230" y="2687959"/>
                  <a:pt x="2852475" y="2700256"/>
                  <a:pt x="2859613" y="2710249"/>
                </a:cubicBezTo>
                <a:cubicBezTo>
                  <a:pt x="2866384" y="2719729"/>
                  <a:pt x="2876868" y="2726012"/>
                  <a:pt x="2884326" y="2734962"/>
                </a:cubicBezTo>
                <a:cubicBezTo>
                  <a:pt x="2909377" y="2765023"/>
                  <a:pt x="2891315" y="2757789"/>
                  <a:pt x="2925515" y="2784389"/>
                </a:cubicBezTo>
                <a:cubicBezTo>
                  <a:pt x="2941145" y="2796546"/>
                  <a:pt x="2974942" y="2817341"/>
                  <a:pt x="2974942" y="2817341"/>
                </a:cubicBezTo>
                <a:cubicBezTo>
                  <a:pt x="2985926" y="2833817"/>
                  <a:pt x="3001632" y="2847983"/>
                  <a:pt x="3007894" y="2866768"/>
                </a:cubicBezTo>
                <a:cubicBezTo>
                  <a:pt x="3010640" y="2875006"/>
                  <a:pt x="3010708" y="2884700"/>
                  <a:pt x="3016132" y="2891481"/>
                </a:cubicBezTo>
                <a:cubicBezTo>
                  <a:pt x="3022317" y="2899212"/>
                  <a:pt x="3032607" y="2902465"/>
                  <a:pt x="3040845" y="2907957"/>
                </a:cubicBezTo>
                <a:cubicBezTo>
                  <a:pt x="3046337" y="2924433"/>
                  <a:pt x="3047688" y="2942934"/>
                  <a:pt x="3057321" y="2957384"/>
                </a:cubicBezTo>
                <a:cubicBezTo>
                  <a:pt x="3062813" y="2965622"/>
                  <a:pt x="3069775" y="2973050"/>
                  <a:pt x="3073796" y="2982097"/>
                </a:cubicBezTo>
                <a:cubicBezTo>
                  <a:pt x="3080849" y="2997967"/>
                  <a:pt x="3084780" y="3015048"/>
                  <a:pt x="3090272" y="3031524"/>
                </a:cubicBezTo>
                <a:lnTo>
                  <a:pt x="3106748" y="3080952"/>
                </a:lnTo>
                <a:cubicBezTo>
                  <a:pt x="3109494" y="3089190"/>
                  <a:pt x="3112880" y="3097241"/>
                  <a:pt x="3114986" y="3105665"/>
                </a:cubicBezTo>
                <a:cubicBezTo>
                  <a:pt x="3126619" y="3152200"/>
                  <a:pt x="3121003" y="3127514"/>
                  <a:pt x="3131461" y="3179806"/>
                </a:cubicBezTo>
                <a:cubicBezTo>
                  <a:pt x="3128715" y="3231979"/>
                  <a:pt x="3129448" y="3284451"/>
                  <a:pt x="3123223" y="3336324"/>
                </a:cubicBezTo>
                <a:cubicBezTo>
                  <a:pt x="3121154" y="3353567"/>
                  <a:pt x="3112240" y="3369276"/>
                  <a:pt x="3106748" y="3385752"/>
                </a:cubicBezTo>
                <a:cubicBezTo>
                  <a:pt x="3063767" y="3514699"/>
                  <a:pt x="3107154" y="3410249"/>
                  <a:pt x="2768996" y="3418703"/>
                </a:cubicBezTo>
                <a:cubicBezTo>
                  <a:pt x="2698173" y="3465920"/>
                  <a:pt x="2787781" y="3409311"/>
                  <a:pt x="2719569" y="3443416"/>
                </a:cubicBezTo>
                <a:cubicBezTo>
                  <a:pt x="2710714" y="3447844"/>
                  <a:pt x="2703903" y="3455871"/>
                  <a:pt x="2694856" y="3459892"/>
                </a:cubicBezTo>
                <a:cubicBezTo>
                  <a:pt x="2606618" y="3499110"/>
                  <a:pt x="2676650" y="3455555"/>
                  <a:pt x="2620715" y="3492843"/>
                </a:cubicBezTo>
                <a:cubicBezTo>
                  <a:pt x="2617969" y="3501081"/>
                  <a:pt x="2618617" y="3511417"/>
                  <a:pt x="2612477" y="3517557"/>
                </a:cubicBezTo>
                <a:cubicBezTo>
                  <a:pt x="2606337" y="3523697"/>
                  <a:pt x="2592811" y="3518729"/>
                  <a:pt x="2587764" y="3525795"/>
                </a:cubicBezTo>
                <a:cubicBezTo>
                  <a:pt x="2577670" y="3539927"/>
                  <a:pt x="2576780" y="3558746"/>
                  <a:pt x="2571288" y="3575222"/>
                </a:cubicBezTo>
                <a:lnTo>
                  <a:pt x="2554813" y="3624649"/>
                </a:lnTo>
                <a:cubicBezTo>
                  <a:pt x="2554742" y="3624934"/>
                  <a:pt x="2542276" y="3678375"/>
                  <a:pt x="2538337" y="3682314"/>
                </a:cubicBezTo>
                <a:cubicBezTo>
                  <a:pt x="2532197" y="3688454"/>
                  <a:pt x="2521861" y="3687806"/>
                  <a:pt x="2513623" y="3690552"/>
                </a:cubicBezTo>
                <a:cubicBezTo>
                  <a:pt x="2508131" y="3698790"/>
                  <a:pt x="2504879" y="3709080"/>
                  <a:pt x="2497148" y="3715265"/>
                </a:cubicBezTo>
                <a:cubicBezTo>
                  <a:pt x="2477976" y="3730602"/>
                  <a:pt x="2459629" y="3721021"/>
                  <a:pt x="2439483" y="3715265"/>
                </a:cubicBezTo>
                <a:cubicBezTo>
                  <a:pt x="2431134" y="3712879"/>
                  <a:pt x="2423352" y="3708347"/>
                  <a:pt x="2414769" y="3707027"/>
                </a:cubicBezTo>
                <a:cubicBezTo>
                  <a:pt x="2387494" y="3702831"/>
                  <a:pt x="2359850" y="3701535"/>
                  <a:pt x="2332391" y="3698789"/>
                </a:cubicBezTo>
                <a:cubicBezTo>
                  <a:pt x="2324153" y="3696043"/>
                  <a:pt x="2316361" y="3690552"/>
                  <a:pt x="2307677" y="3690552"/>
                </a:cubicBezTo>
                <a:cubicBezTo>
                  <a:pt x="2282130" y="3690552"/>
                  <a:pt x="2273327" y="3703141"/>
                  <a:pt x="2250013" y="3707027"/>
                </a:cubicBezTo>
                <a:cubicBezTo>
                  <a:pt x="2225486" y="3711115"/>
                  <a:pt x="2200586" y="3712519"/>
                  <a:pt x="2175872" y="3715265"/>
                </a:cubicBezTo>
                <a:cubicBezTo>
                  <a:pt x="2156650" y="3712519"/>
                  <a:pt x="2135950" y="3714913"/>
                  <a:pt x="2118207" y="3707027"/>
                </a:cubicBezTo>
                <a:cubicBezTo>
                  <a:pt x="2096657" y="3697449"/>
                  <a:pt x="2105089" y="3672094"/>
                  <a:pt x="2093494" y="3657600"/>
                </a:cubicBezTo>
                <a:cubicBezTo>
                  <a:pt x="2081879" y="3643082"/>
                  <a:pt x="2060348" y="3638314"/>
                  <a:pt x="2044067" y="3632887"/>
                </a:cubicBezTo>
                <a:cubicBezTo>
                  <a:pt x="1939342" y="3642406"/>
                  <a:pt x="1926295" y="3648027"/>
                  <a:pt x="1805169" y="3632887"/>
                </a:cubicBezTo>
                <a:cubicBezTo>
                  <a:pt x="1787936" y="3630733"/>
                  <a:pt x="1772772" y="3619817"/>
                  <a:pt x="1755742" y="3616411"/>
                </a:cubicBezTo>
                <a:cubicBezTo>
                  <a:pt x="1706038" y="3606470"/>
                  <a:pt x="1727836" y="3612601"/>
                  <a:pt x="1689840" y="3599935"/>
                </a:cubicBezTo>
                <a:cubicBezTo>
                  <a:pt x="1681602" y="3591697"/>
                  <a:pt x="1667411" y="3586646"/>
                  <a:pt x="1665126" y="3575222"/>
                </a:cubicBezTo>
                <a:cubicBezTo>
                  <a:pt x="1661318" y="3556182"/>
                  <a:pt x="1663073" y="3534022"/>
                  <a:pt x="1673364" y="3517557"/>
                </a:cubicBezTo>
                <a:cubicBezTo>
                  <a:pt x="1679364" y="3507956"/>
                  <a:pt x="1695429" y="3512429"/>
                  <a:pt x="1706315" y="3509319"/>
                </a:cubicBezTo>
                <a:cubicBezTo>
                  <a:pt x="1765576" y="3492387"/>
                  <a:pt x="1687882" y="3506474"/>
                  <a:pt x="1796932" y="3492843"/>
                </a:cubicBezTo>
                <a:cubicBezTo>
                  <a:pt x="1813408" y="3481859"/>
                  <a:pt x="1832357" y="3473894"/>
                  <a:pt x="1846359" y="3459892"/>
                </a:cubicBezTo>
                <a:cubicBezTo>
                  <a:pt x="1877212" y="3429039"/>
                  <a:pt x="1860020" y="3438863"/>
                  <a:pt x="1895786" y="3426941"/>
                </a:cubicBezTo>
                <a:cubicBezTo>
                  <a:pt x="1898532" y="3418703"/>
                  <a:pt x="1896957" y="3407274"/>
                  <a:pt x="1904023" y="3402227"/>
                </a:cubicBezTo>
                <a:cubicBezTo>
                  <a:pt x="1918155" y="3392133"/>
                  <a:pt x="1953450" y="3385752"/>
                  <a:pt x="1953450" y="3385752"/>
                </a:cubicBezTo>
                <a:cubicBezTo>
                  <a:pt x="1961688" y="3380260"/>
                  <a:pt x="1978164" y="3379177"/>
                  <a:pt x="1978164" y="3369276"/>
                </a:cubicBezTo>
                <a:cubicBezTo>
                  <a:pt x="1978164" y="3360592"/>
                  <a:pt x="1962134" y="3361038"/>
                  <a:pt x="1953450" y="3361038"/>
                </a:cubicBezTo>
                <a:cubicBezTo>
                  <a:pt x="1892977" y="3361038"/>
                  <a:pt x="1832629" y="3366530"/>
                  <a:pt x="1772218" y="3369276"/>
                </a:cubicBezTo>
                <a:lnTo>
                  <a:pt x="1722791" y="3385752"/>
                </a:lnTo>
                <a:lnTo>
                  <a:pt x="1698077" y="3393989"/>
                </a:lnTo>
                <a:cubicBezTo>
                  <a:pt x="1577256" y="3391243"/>
                  <a:pt x="1456030" y="3396000"/>
                  <a:pt x="1335613" y="3385752"/>
                </a:cubicBezTo>
                <a:cubicBezTo>
                  <a:pt x="1324005" y="3384764"/>
                  <a:pt x="1318052" y="3370234"/>
                  <a:pt x="1310899" y="3361038"/>
                </a:cubicBezTo>
                <a:cubicBezTo>
                  <a:pt x="1277852" y="3318549"/>
                  <a:pt x="1282139" y="3324185"/>
                  <a:pt x="1269710" y="3286897"/>
                </a:cubicBezTo>
                <a:cubicBezTo>
                  <a:pt x="1262841" y="3156383"/>
                  <a:pt x="1265968" y="3158109"/>
                  <a:pt x="1253234" y="3056238"/>
                </a:cubicBezTo>
                <a:cubicBezTo>
                  <a:pt x="1250826" y="3036971"/>
                  <a:pt x="1249362" y="3017493"/>
                  <a:pt x="1244996" y="2998573"/>
                </a:cubicBezTo>
                <a:cubicBezTo>
                  <a:pt x="1232495" y="2944399"/>
                  <a:pt x="1230732" y="2959798"/>
                  <a:pt x="1212045" y="2916195"/>
                </a:cubicBezTo>
                <a:cubicBezTo>
                  <a:pt x="1208624" y="2908214"/>
                  <a:pt x="1206193" y="2899830"/>
                  <a:pt x="1203807" y="2891481"/>
                </a:cubicBezTo>
                <a:cubicBezTo>
                  <a:pt x="1200697" y="2880595"/>
                  <a:pt x="1200029" y="2868936"/>
                  <a:pt x="1195569" y="2858530"/>
                </a:cubicBezTo>
                <a:cubicBezTo>
                  <a:pt x="1191669" y="2849430"/>
                  <a:pt x="1183115" y="2842863"/>
                  <a:pt x="1179094" y="2833816"/>
                </a:cubicBezTo>
                <a:cubicBezTo>
                  <a:pt x="1172041" y="2817946"/>
                  <a:pt x="1168110" y="2800865"/>
                  <a:pt x="1162618" y="2784389"/>
                </a:cubicBezTo>
                <a:lnTo>
                  <a:pt x="1154380" y="2759676"/>
                </a:lnTo>
                <a:lnTo>
                  <a:pt x="1137904" y="2710249"/>
                </a:lnTo>
                <a:cubicBezTo>
                  <a:pt x="1135158" y="2702011"/>
                  <a:pt x="1131095" y="2694100"/>
                  <a:pt x="1129667" y="2685535"/>
                </a:cubicBezTo>
                <a:cubicBezTo>
                  <a:pt x="1124175" y="2652584"/>
                  <a:pt x="1116515" y="2619921"/>
                  <a:pt x="1113191" y="2586681"/>
                </a:cubicBezTo>
                <a:cubicBezTo>
                  <a:pt x="1103224" y="2487014"/>
                  <a:pt x="1113680" y="2530488"/>
                  <a:pt x="1088477" y="2454876"/>
                </a:cubicBezTo>
                <a:cubicBezTo>
                  <a:pt x="1083050" y="2438593"/>
                  <a:pt x="1078284" y="2417065"/>
                  <a:pt x="1063764" y="2405449"/>
                </a:cubicBezTo>
                <a:cubicBezTo>
                  <a:pt x="1056983" y="2400024"/>
                  <a:pt x="1047288" y="2399957"/>
                  <a:pt x="1039050" y="2397211"/>
                </a:cubicBezTo>
                <a:cubicBezTo>
                  <a:pt x="1023014" y="2349098"/>
                  <a:pt x="1043361" y="2393283"/>
                  <a:pt x="1006099" y="2356022"/>
                </a:cubicBezTo>
                <a:cubicBezTo>
                  <a:pt x="999098" y="2349021"/>
                  <a:pt x="997354" y="2337493"/>
                  <a:pt x="989623" y="2331308"/>
                </a:cubicBezTo>
                <a:cubicBezTo>
                  <a:pt x="982843" y="2325884"/>
                  <a:pt x="972677" y="2326953"/>
                  <a:pt x="964910" y="2323070"/>
                </a:cubicBezTo>
                <a:cubicBezTo>
                  <a:pt x="956055" y="2318642"/>
                  <a:pt x="948434" y="2312087"/>
                  <a:pt x="940196" y="2306595"/>
                </a:cubicBezTo>
                <a:cubicBezTo>
                  <a:pt x="934704" y="2298357"/>
                  <a:pt x="930722" y="2288882"/>
                  <a:pt x="923721" y="2281881"/>
                </a:cubicBezTo>
                <a:cubicBezTo>
                  <a:pt x="907754" y="2265914"/>
                  <a:pt x="894392" y="2263867"/>
                  <a:pt x="874294" y="2257168"/>
                </a:cubicBezTo>
                <a:cubicBezTo>
                  <a:pt x="867594" y="2237067"/>
                  <a:pt x="865550" y="2223711"/>
                  <a:pt x="849580" y="2207741"/>
                </a:cubicBezTo>
                <a:cubicBezTo>
                  <a:pt x="842579" y="2200740"/>
                  <a:pt x="833105" y="2196757"/>
                  <a:pt x="824867" y="2191265"/>
                </a:cubicBezTo>
                <a:lnTo>
                  <a:pt x="808391" y="2141838"/>
                </a:lnTo>
                <a:cubicBezTo>
                  <a:pt x="805645" y="2133600"/>
                  <a:pt x="804970" y="2124349"/>
                  <a:pt x="800153" y="2117124"/>
                </a:cubicBezTo>
                <a:lnTo>
                  <a:pt x="783677" y="2092411"/>
                </a:lnTo>
                <a:cubicBezTo>
                  <a:pt x="762975" y="2030298"/>
                  <a:pt x="790899" y="2106854"/>
                  <a:pt x="758964" y="2042984"/>
                </a:cubicBezTo>
                <a:cubicBezTo>
                  <a:pt x="755081" y="2035217"/>
                  <a:pt x="754943" y="2025861"/>
                  <a:pt x="750726" y="2018270"/>
                </a:cubicBezTo>
                <a:cubicBezTo>
                  <a:pt x="741110" y="2000961"/>
                  <a:pt x="728759" y="1985319"/>
                  <a:pt x="717775" y="1968843"/>
                </a:cubicBezTo>
                <a:lnTo>
                  <a:pt x="701299" y="1944130"/>
                </a:lnTo>
                <a:cubicBezTo>
                  <a:pt x="686654" y="1922162"/>
                  <a:pt x="682066" y="1911780"/>
                  <a:pt x="660110" y="1894703"/>
                </a:cubicBezTo>
                <a:cubicBezTo>
                  <a:pt x="644480" y="1882546"/>
                  <a:pt x="627159" y="1872736"/>
                  <a:pt x="610683" y="1861752"/>
                </a:cubicBezTo>
                <a:lnTo>
                  <a:pt x="585969" y="1845276"/>
                </a:lnTo>
                <a:lnTo>
                  <a:pt x="561256" y="1828800"/>
                </a:lnTo>
                <a:cubicBezTo>
                  <a:pt x="540548" y="1766680"/>
                  <a:pt x="570891" y="1840846"/>
                  <a:pt x="528304" y="1787611"/>
                </a:cubicBezTo>
                <a:cubicBezTo>
                  <a:pt x="482832" y="1730769"/>
                  <a:pt x="566177" y="1793635"/>
                  <a:pt x="495353" y="1746422"/>
                </a:cubicBezTo>
                <a:cubicBezTo>
                  <a:pt x="479315" y="1698309"/>
                  <a:pt x="499664" y="1742495"/>
                  <a:pt x="462402" y="1705233"/>
                </a:cubicBezTo>
                <a:cubicBezTo>
                  <a:pt x="455401" y="1698232"/>
                  <a:pt x="454322" y="1685766"/>
                  <a:pt x="445926" y="1680519"/>
                </a:cubicBezTo>
                <a:cubicBezTo>
                  <a:pt x="431199" y="1671314"/>
                  <a:pt x="410949" y="1673676"/>
                  <a:pt x="396499" y="1664043"/>
                </a:cubicBezTo>
                <a:cubicBezTo>
                  <a:pt x="357336" y="1637935"/>
                  <a:pt x="381178" y="1650699"/>
                  <a:pt x="322359" y="1631092"/>
                </a:cubicBezTo>
                <a:cubicBezTo>
                  <a:pt x="314121" y="1628346"/>
                  <a:pt x="304870" y="1627671"/>
                  <a:pt x="297645" y="1622854"/>
                </a:cubicBezTo>
                <a:cubicBezTo>
                  <a:pt x="289407" y="1617362"/>
                  <a:pt x="281787" y="1610807"/>
                  <a:pt x="272932" y="1606379"/>
                </a:cubicBezTo>
                <a:cubicBezTo>
                  <a:pt x="265165" y="1602496"/>
                  <a:pt x="255985" y="1602024"/>
                  <a:pt x="248218" y="1598141"/>
                </a:cubicBezTo>
                <a:cubicBezTo>
                  <a:pt x="239362" y="1593713"/>
                  <a:pt x="232551" y="1585686"/>
                  <a:pt x="223504" y="1581665"/>
                </a:cubicBezTo>
                <a:cubicBezTo>
                  <a:pt x="207634" y="1574612"/>
                  <a:pt x="190553" y="1570681"/>
                  <a:pt x="174077" y="1565189"/>
                </a:cubicBezTo>
                <a:lnTo>
                  <a:pt x="149364" y="1556952"/>
                </a:lnTo>
                <a:cubicBezTo>
                  <a:pt x="105430" y="1491051"/>
                  <a:pt x="163091" y="1570678"/>
                  <a:pt x="108175" y="1515762"/>
                </a:cubicBezTo>
                <a:cubicBezTo>
                  <a:pt x="70914" y="1478501"/>
                  <a:pt x="115096" y="1498848"/>
                  <a:pt x="66986" y="1482811"/>
                </a:cubicBezTo>
                <a:cubicBezTo>
                  <a:pt x="61494" y="1474573"/>
                  <a:pt x="57511" y="1465098"/>
                  <a:pt x="50510" y="1458097"/>
                </a:cubicBezTo>
                <a:cubicBezTo>
                  <a:pt x="43509" y="1451096"/>
                  <a:pt x="6575" y="1437503"/>
                  <a:pt x="1083" y="1425146"/>
                </a:cubicBezTo>
                <a:close/>
              </a:path>
            </a:pathLst>
          </a:custGeom>
          <a:noFill/>
          <a:ln w="381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44" name="Conector recto de flecha 43"/>
          <p:cNvCxnSpPr>
            <a:stCxn id="12" idx="1"/>
            <a:endCxn id="42" idx="131"/>
          </p:cNvCxnSpPr>
          <p:nvPr/>
        </p:nvCxnSpPr>
        <p:spPr>
          <a:xfrm flipH="1" flipV="1">
            <a:off x="4594569" y="4887470"/>
            <a:ext cx="2264997" cy="95234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p:cNvCxnSpPr>
            <a:stCxn id="11" idx="1"/>
          </p:cNvCxnSpPr>
          <p:nvPr/>
        </p:nvCxnSpPr>
        <p:spPr>
          <a:xfrm flipH="1" flipV="1">
            <a:off x="2836985" y="4091078"/>
            <a:ext cx="3771116" cy="2418713"/>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1" name="Rectángulo 20"/>
          <p:cNvSpPr/>
          <p:nvPr/>
        </p:nvSpPr>
        <p:spPr>
          <a:xfrm>
            <a:off x="5619263" y="5395"/>
            <a:ext cx="6544670" cy="923330"/>
          </a:xfrm>
          <a:prstGeom prst="rect">
            <a:avLst/>
          </a:prstGeom>
        </p:spPr>
        <p:txBody>
          <a:bodyPr wrap="square">
            <a:spAutoFit/>
          </a:bodyPr>
          <a:lstStyle/>
          <a:p>
            <a:r>
              <a:rPr lang="es-PE" sz="1350" dirty="0"/>
              <a:t>RECUPERACION DE LOS SERVICIOS ECOSISTÉMICOS DE REGULACIÓN HÍDRICA EN LAS MICROCUENCAS DEDE HUAC HUAS, LLAUTA, LARAMATE, OCAÑA, SAN PEDRO DE PALCO, OTOCA, LEONCIO PRADO, SAISA, SANTA LUCIA Y SAN CRISTÓBAL, AFLUENTES DEL RIO GRANDE EN LUCANAS - AYACUCHO</a:t>
            </a:r>
            <a:r>
              <a:rPr lang="es-PE" sz="1350" dirty="0">
                <a:solidFill>
                  <a:srgbClr val="FF0000"/>
                </a:solidFill>
              </a:rPr>
              <a:t>.  </a:t>
            </a:r>
            <a:r>
              <a:rPr lang="es-PE" sz="1350" dirty="0" smtClean="0">
                <a:solidFill>
                  <a:srgbClr val="FF0000"/>
                </a:solidFill>
              </a:rPr>
              <a:t> </a:t>
            </a:r>
            <a:r>
              <a:rPr lang="es-PE" sz="1350" dirty="0" smtClean="0">
                <a:solidFill>
                  <a:srgbClr val="00B050"/>
                </a:solidFill>
              </a:rPr>
              <a:t>SNIP  355703 </a:t>
            </a:r>
            <a:r>
              <a:rPr lang="es-PE" sz="1350" dirty="0" smtClean="0">
                <a:solidFill>
                  <a:srgbClr val="FF0000"/>
                </a:solidFill>
              </a:rPr>
              <a:t>- </a:t>
            </a:r>
            <a:r>
              <a:rPr lang="es-PE" sz="1350" b="1" dirty="0" smtClean="0">
                <a:solidFill>
                  <a:srgbClr val="0000FF"/>
                </a:solidFill>
              </a:rPr>
              <a:t>C.U. 2318699 – 20,864,701.00</a:t>
            </a:r>
            <a:endParaRPr lang="es-PE" sz="1350" b="1" dirty="0">
              <a:solidFill>
                <a:srgbClr val="0000FF"/>
              </a:solidFill>
            </a:endParaRPr>
          </a:p>
        </p:txBody>
      </p:sp>
    </p:spTree>
    <p:extLst>
      <p:ext uri="{BB962C8B-B14F-4D97-AF65-F5344CB8AC3E}">
        <p14:creationId xmlns:p14="http://schemas.microsoft.com/office/powerpoint/2010/main" val="3479678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576563" y="2047489"/>
            <a:ext cx="11038874" cy="2852737"/>
          </a:xfrm>
        </p:spPr>
        <p:txBody>
          <a:bodyPr>
            <a:noAutofit/>
          </a:bodyPr>
          <a:lstStyle/>
          <a:p>
            <a:pPr algn="ctr"/>
            <a:r>
              <a:rPr lang="es-PE" sz="6600" b="1" dirty="0" smtClean="0">
                <a:solidFill>
                  <a:srgbClr val="7030A0"/>
                </a:solidFill>
              </a:rPr>
              <a:t>PROYECTO: </a:t>
            </a:r>
            <a:r>
              <a:rPr lang="es-PE" sz="6600" b="1" dirty="0" smtClean="0"/>
              <a:t/>
            </a:r>
            <a:br>
              <a:rPr lang="es-PE" sz="6600" b="1" dirty="0" smtClean="0"/>
            </a:br>
            <a:r>
              <a:rPr lang="es-PE" sz="6600" b="1" dirty="0" smtClean="0"/>
              <a:t>SIEMBRA Y COSECHA DE AGUA – EN EL AMBITO REGIONAL DE ICA</a:t>
            </a:r>
            <a:endParaRPr lang="es-PE" sz="6600" b="1" dirty="0"/>
          </a:p>
        </p:txBody>
      </p:sp>
      <p:sp>
        <p:nvSpPr>
          <p:cNvPr id="5" name="Rectángulo 4"/>
          <p:cNvSpPr/>
          <p:nvPr/>
        </p:nvSpPr>
        <p:spPr>
          <a:xfrm>
            <a:off x="0" y="0"/>
            <a:ext cx="12192000" cy="389195"/>
          </a:xfrm>
          <a:prstGeom prst="rect">
            <a:avLst/>
          </a:prstGeom>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PE"/>
          </a:p>
        </p:txBody>
      </p:sp>
      <p:sp>
        <p:nvSpPr>
          <p:cNvPr id="6" name="Rectángulo 5"/>
          <p:cNvSpPr/>
          <p:nvPr/>
        </p:nvSpPr>
        <p:spPr>
          <a:xfrm>
            <a:off x="0" y="420129"/>
            <a:ext cx="12192000" cy="57665"/>
          </a:xfrm>
          <a:prstGeom prst="rect">
            <a:avLst/>
          </a:prstGeom>
          <a:solidFill>
            <a:srgbClr val="FFC000"/>
          </a:solidFill>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5986551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509897" cy="6858000"/>
          </a:xfrm>
          <a:prstGeom prst="rect">
            <a:avLst/>
          </a:prstGeom>
        </p:spPr>
      </p:pic>
      <p:sp>
        <p:nvSpPr>
          <p:cNvPr id="3" name="Forma libre 2"/>
          <p:cNvSpPr/>
          <p:nvPr/>
        </p:nvSpPr>
        <p:spPr>
          <a:xfrm>
            <a:off x="1591922" y="1664677"/>
            <a:ext cx="2823770" cy="2219569"/>
          </a:xfrm>
          <a:custGeom>
            <a:avLst/>
            <a:gdLst>
              <a:gd name="connsiteX0" fmla="*/ 783955 w 2823770"/>
              <a:gd name="connsiteY0" fmla="*/ 1883508 h 2219569"/>
              <a:gd name="connsiteX1" fmla="*/ 713616 w 2823770"/>
              <a:gd name="connsiteY1" fmla="*/ 1860061 h 2219569"/>
              <a:gd name="connsiteX2" fmla="*/ 666724 w 2823770"/>
              <a:gd name="connsiteY2" fmla="*/ 1844431 h 2219569"/>
              <a:gd name="connsiteX3" fmla="*/ 643278 w 2823770"/>
              <a:gd name="connsiteY3" fmla="*/ 1836615 h 2219569"/>
              <a:gd name="connsiteX4" fmla="*/ 612016 w 2823770"/>
              <a:gd name="connsiteY4" fmla="*/ 1805354 h 2219569"/>
              <a:gd name="connsiteX5" fmla="*/ 604201 w 2823770"/>
              <a:gd name="connsiteY5" fmla="*/ 1781908 h 2219569"/>
              <a:gd name="connsiteX6" fmla="*/ 572940 w 2823770"/>
              <a:gd name="connsiteY6" fmla="*/ 1735015 h 2219569"/>
              <a:gd name="connsiteX7" fmla="*/ 541678 w 2823770"/>
              <a:gd name="connsiteY7" fmla="*/ 1500554 h 2219569"/>
              <a:gd name="connsiteX8" fmla="*/ 471340 w 2823770"/>
              <a:gd name="connsiteY8" fmla="*/ 1492738 h 2219569"/>
              <a:gd name="connsiteX9" fmla="*/ 447893 w 2823770"/>
              <a:gd name="connsiteY9" fmla="*/ 1484923 h 2219569"/>
              <a:gd name="connsiteX10" fmla="*/ 432263 w 2823770"/>
              <a:gd name="connsiteY10" fmla="*/ 1461477 h 2219569"/>
              <a:gd name="connsiteX11" fmla="*/ 408816 w 2823770"/>
              <a:gd name="connsiteY11" fmla="*/ 1445846 h 2219569"/>
              <a:gd name="connsiteX12" fmla="*/ 393186 w 2823770"/>
              <a:gd name="connsiteY12" fmla="*/ 1422400 h 2219569"/>
              <a:gd name="connsiteX13" fmla="*/ 354109 w 2823770"/>
              <a:gd name="connsiteY13" fmla="*/ 1352061 h 2219569"/>
              <a:gd name="connsiteX14" fmla="*/ 330663 w 2823770"/>
              <a:gd name="connsiteY14" fmla="*/ 1336431 h 2219569"/>
              <a:gd name="connsiteX15" fmla="*/ 158724 w 2823770"/>
              <a:gd name="connsiteY15" fmla="*/ 1312985 h 2219569"/>
              <a:gd name="connsiteX16" fmla="*/ 135278 w 2823770"/>
              <a:gd name="connsiteY16" fmla="*/ 1305169 h 2219569"/>
              <a:gd name="connsiteX17" fmla="*/ 119647 w 2823770"/>
              <a:gd name="connsiteY17" fmla="*/ 1258277 h 2219569"/>
              <a:gd name="connsiteX18" fmla="*/ 111832 w 2823770"/>
              <a:gd name="connsiteY18" fmla="*/ 1234831 h 2219569"/>
              <a:gd name="connsiteX19" fmla="*/ 96201 w 2823770"/>
              <a:gd name="connsiteY19" fmla="*/ 1172308 h 2219569"/>
              <a:gd name="connsiteX20" fmla="*/ 80570 w 2823770"/>
              <a:gd name="connsiteY20" fmla="*/ 1148861 h 2219569"/>
              <a:gd name="connsiteX21" fmla="*/ 33678 w 2823770"/>
              <a:gd name="connsiteY21" fmla="*/ 1133231 h 2219569"/>
              <a:gd name="connsiteX22" fmla="*/ 25863 w 2823770"/>
              <a:gd name="connsiteY22" fmla="*/ 1109785 h 2219569"/>
              <a:gd name="connsiteX23" fmla="*/ 18047 w 2823770"/>
              <a:gd name="connsiteY23" fmla="*/ 1000369 h 2219569"/>
              <a:gd name="connsiteX24" fmla="*/ 41493 w 2823770"/>
              <a:gd name="connsiteY24" fmla="*/ 992554 h 2219569"/>
              <a:gd name="connsiteX25" fmla="*/ 111832 w 2823770"/>
              <a:gd name="connsiteY25" fmla="*/ 961292 h 2219569"/>
              <a:gd name="connsiteX26" fmla="*/ 135278 w 2823770"/>
              <a:gd name="connsiteY26" fmla="*/ 953477 h 2219569"/>
              <a:gd name="connsiteX27" fmla="*/ 189986 w 2823770"/>
              <a:gd name="connsiteY27" fmla="*/ 914400 h 2219569"/>
              <a:gd name="connsiteX28" fmla="*/ 236878 w 2823770"/>
              <a:gd name="connsiteY28" fmla="*/ 867508 h 2219569"/>
              <a:gd name="connsiteX29" fmla="*/ 307216 w 2823770"/>
              <a:gd name="connsiteY29" fmla="*/ 804985 h 2219569"/>
              <a:gd name="connsiteX30" fmla="*/ 330663 w 2823770"/>
              <a:gd name="connsiteY30" fmla="*/ 781538 h 2219569"/>
              <a:gd name="connsiteX31" fmla="*/ 361924 w 2823770"/>
              <a:gd name="connsiteY31" fmla="*/ 734646 h 2219569"/>
              <a:gd name="connsiteX32" fmla="*/ 408816 w 2823770"/>
              <a:gd name="connsiteY32" fmla="*/ 687754 h 2219569"/>
              <a:gd name="connsiteX33" fmla="*/ 447893 w 2823770"/>
              <a:gd name="connsiteY33" fmla="*/ 648677 h 2219569"/>
              <a:gd name="connsiteX34" fmla="*/ 479155 w 2823770"/>
              <a:gd name="connsiteY34" fmla="*/ 609600 h 2219569"/>
              <a:gd name="connsiteX35" fmla="*/ 518232 w 2823770"/>
              <a:gd name="connsiteY35" fmla="*/ 570523 h 2219569"/>
              <a:gd name="connsiteX36" fmla="*/ 557309 w 2823770"/>
              <a:gd name="connsiteY36" fmla="*/ 531446 h 2219569"/>
              <a:gd name="connsiteX37" fmla="*/ 596386 w 2823770"/>
              <a:gd name="connsiteY37" fmla="*/ 500185 h 2219569"/>
              <a:gd name="connsiteX38" fmla="*/ 612016 w 2823770"/>
              <a:gd name="connsiteY38" fmla="*/ 476738 h 2219569"/>
              <a:gd name="connsiteX39" fmla="*/ 635463 w 2823770"/>
              <a:gd name="connsiteY39" fmla="*/ 461108 h 2219569"/>
              <a:gd name="connsiteX40" fmla="*/ 666724 w 2823770"/>
              <a:gd name="connsiteY40" fmla="*/ 414215 h 2219569"/>
              <a:gd name="connsiteX41" fmla="*/ 682355 w 2823770"/>
              <a:gd name="connsiteY41" fmla="*/ 390769 h 2219569"/>
              <a:gd name="connsiteX42" fmla="*/ 697986 w 2823770"/>
              <a:gd name="connsiteY42" fmla="*/ 367323 h 2219569"/>
              <a:gd name="connsiteX43" fmla="*/ 713616 w 2823770"/>
              <a:gd name="connsiteY43" fmla="*/ 273538 h 2219569"/>
              <a:gd name="connsiteX44" fmla="*/ 729247 w 2823770"/>
              <a:gd name="connsiteY44" fmla="*/ 226646 h 2219569"/>
              <a:gd name="connsiteX45" fmla="*/ 776140 w 2823770"/>
              <a:gd name="connsiteY45" fmla="*/ 187569 h 2219569"/>
              <a:gd name="connsiteX46" fmla="*/ 791770 w 2823770"/>
              <a:gd name="connsiteY46" fmla="*/ 164123 h 2219569"/>
              <a:gd name="connsiteX47" fmla="*/ 838663 w 2823770"/>
              <a:gd name="connsiteY47" fmla="*/ 148492 h 2219569"/>
              <a:gd name="connsiteX48" fmla="*/ 901186 w 2823770"/>
              <a:gd name="connsiteY48" fmla="*/ 164123 h 2219569"/>
              <a:gd name="connsiteX49" fmla="*/ 948078 w 2823770"/>
              <a:gd name="connsiteY49" fmla="*/ 187569 h 2219569"/>
              <a:gd name="connsiteX50" fmla="*/ 971524 w 2823770"/>
              <a:gd name="connsiteY50" fmla="*/ 203200 h 2219569"/>
              <a:gd name="connsiteX51" fmla="*/ 1057493 w 2823770"/>
              <a:gd name="connsiteY51" fmla="*/ 226646 h 2219569"/>
              <a:gd name="connsiteX52" fmla="*/ 1104386 w 2823770"/>
              <a:gd name="connsiteY52" fmla="*/ 242277 h 2219569"/>
              <a:gd name="connsiteX53" fmla="*/ 1151278 w 2823770"/>
              <a:gd name="connsiteY53" fmla="*/ 265723 h 2219569"/>
              <a:gd name="connsiteX54" fmla="*/ 1198170 w 2823770"/>
              <a:gd name="connsiteY54" fmla="*/ 296985 h 2219569"/>
              <a:gd name="connsiteX55" fmla="*/ 1245063 w 2823770"/>
              <a:gd name="connsiteY55" fmla="*/ 312615 h 2219569"/>
              <a:gd name="connsiteX56" fmla="*/ 1268509 w 2823770"/>
              <a:gd name="connsiteY56" fmla="*/ 328246 h 2219569"/>
              <a:gd name="connsiteX57" fmla="*/ 1291955 w 2823770"/>
              <a:gd name="connsiteY57" fmla="*/ 336061 h 2219569"/>
              <a:gd name="connsiteX58" fmla="*/ 1315401 w 2823770"/>
              <a:gd name="connsiteY58" fmla="*/ 359508 h 2219569"/>
              <a:gd name="connsiteX59" fmla="*/ 1362293 w 2823770"/>
              <a:gd name="connsiteY59" fmla="*/ 382954 h 2219569"/>
              <a:gd name="connsiteX60" fmla="*/ 1385740 w 2823770"/>
              <a:gd name="connsiteY60" fmla="*/ 398585 h 2219569"/>
              <a:gd name="connsiteX61" fmla="*/ 1573309 w 2823770"/>
              <a:gd name="connsiteY61" fmla="*/ 406400 h 2219569"/>
              <a:gd name="connsiteX62" fmla="*/ 1635832 w 2823770"/>
              <a:gd name="connsiteY62" fmla="*/ 445477 h 2219569"/>
              <a:gd name="connsiteX63" fmla="*/ 1667093 w 2823770"/>
              <a:gd name="connsiteY63" fmla="*/ 515815 h 2219569"/>
              <a:gd name="connsiteX64" fmla="*/ 1690540 w 2823770"/>
              <a:gd name="connsiteY64" fmla="*/ 531446 h 2219569"/>
              <a:gd name="connsiteX65" fmla="*/ 1729616 w 2823770"/>
              <a:gd name="connsiteY65" fmla="*/ 523631 h 2219569"/>
              <a:gd name="connsiteX66" fmla="*/ 1760878 w 2823770"/>
              <a:gd name="connsiteY66" fmla="*/ 476738 h 2219569"/>
              <a:gd name="connsiteX67" fmla="*/ 1776509 w 2823770"/>
              <a:gd name="connsiteY67" fmla="*/ 453292 h 2219569"/>
              <a:gd name="connsiteX68" fmla="*/ 1823401 w 2823770"/>
              <a:gd name="connsiteY68" fmla="*/ 422031 h 2219569"/>
              <a:gd name="connsiteX69" fmla="*/ 1839032 w 2823770"/>
              <a:gd name="connsiteY69" fmla="*/ 398585 h 2219569"/>
              <a:gd name="connsiteX70" fmla="*/ 1885924 w 2823770"/>
              <a:gd name="connsiteY70" fmla="*/ 359508 h 2219569"/>
              <a:gd name="connsiteX71" fmla="*/ 1932816 w 2823770"/>
              <a:gd name="connsiteY71" fmla="*/ 343877 h 2219569"/>
              <a:gd name="connsiteX72" fmla="*/ 1956263 w 2823770"/>
              <a:gd name="connsiteY72" fmla="*/ 336061 h 2219569"/>
              <a:gd name="connsiteX73" fmla="*/ 2120386 w 2823770"/>
              <a:gd name="connsiteY73" fmla="*/ 343877 h 2219569"/>
              <a:gd name="connsiteX74" fmla="*/ 2167278 w 2823770"/>
              <a:gd name="connsiteY74" fmla="*/ 359508 h 2219569"/>
              <a:gd name="connsiteX75" fmla="*/ 2261063 w 2823770"/>
              <a:gd name="connsiteY75" fmla="*/ 328246 h 2219569"/>
              <a:gd name="connsiteX76" fmla="*/ 2284509 w 2823770"/>
              <a:gd name="connsiteY76" fmla="*/ 320431 h 2219569"/>
              <a:gd name="connsiteX77" fmla="*/ 2370478 w 2823770"/>
              <a:gd name="connsiteY77" fmla="*/ 312615 h 2219569"/>
              <a:gd name="connsiteX78" fmla="*/ 2409555 w 2823770"/>
              <a:gd name="connsiteY78" fmla="*/ 304800 h 2219569"/>
              <a:gd name="connsiteX79" fmla="*/ 2456447 w 2823770"/>
              <a:gd name="connsiteY79" fmla="*/ 273538 h 2219569"/>
              <a:gd name="connsiteX80" fmla="*/ 2472078 w 2823770"/>
              <a:gd name="connsiteY80" fmla="*/ 226646 h 2219569"/>
              <a:gd name="connsiteX81" fmla="*/ 2479893 w 2823770"/>
              <a:gd name="connsiteY81" fmla="*/ 140677 h 2219569"/>
              <a:gd name="connsiteX82" fmla="*/ 2503340 w 2823770"/>
              <a:gd name="connsiteY82" fmla="*/ 125046 h 2219569"/>
              <a:gd name="connsiteX83" fmla="*/ 2550232 w 2823770"/>
              <a:gd name="connsiteY83" fmla="*/ 109415 h 2219569"/>
              <a:gd name="connsiteX84" fmla="*/ 2581493 w 2823770"/>
              <a:gd name="connsiteY84" fmla="*/ 93785 h 2219569"/>
              <a:gd name="connsiteX85" fmla="*/ 2612755 w 2823770"/>
              <a:gd name="connsiteY85" fmla="*/ 85969 h 2219569"/>
              <a:gd name="connsiteX86" fmla="*/ 2636201 w 2823770"/>
              <a:gd name="connsiteY86" fmla="*/ 78154 h 2219569"/>
              <a:gd name="connsiteX87" fmla="*/ 2675278 w 2823770"/>
              <a:gd name="connsiteY87" fmla="*/ 46892 h 2219569"/>
              <a:gd name="connsiteX88" fmla="*/ 2722170 w 2823770"/>
              <a:gd name="connsiteY88" fmla="*/ 15631 h 2219569"/>
              <a:gd name="connsiteX89" fmla="*/ 2776878 w 2823770"/>
              <a:gd name="connsiteY89" fmla="*/ 0 h 2219569"/>
              <a:gd name="connsiteX90" fmla="*/ 2808140 w 2823770"/>
              <a:gd name="connsiteY90" fmla="*/ 7815 h 2219569"/>
              <a:gd name="connsiteX91" fmla="*/ 2815955 w 2823770"/>
              <a:gd name="connsiteY91" fmla="*/ 85969 h 2219569"/>
              <a:gd name="connsiteX92" fmla="*/ 2823770 w 2823770"/>
              <a:gd name="connsiteY92" fmla="*/ 109415 h 2219569"/>
              <a:gd name="connsiteX93" fmla="*/ 2815955 w 2823770"/>
              <a:gd name="connsiteY93" fmla="*/ 187569 h 2219569"/>
              <a:gd name="connsiteX94" fmla="*/ 2808140 w 2823770"/>
              <a:gd name="connsiteY94" fmla="*/ 211015 h 2219569"/>
              <a:gd name="connsiteX95" fmla="*/ 2761247 w 2823770"/>
              <a:gd name="connsiteY95" fmla="*/ 242277 h 2219569"/>
              <a:gd name="connsiteX96" fmla="*/ 2737801 w 2823770"/>
              <a:gd name="connsiteY96" fmla="*/ 289169 h 2219569"/>
              <a:gd name="connsiteX97" fmla="*/ 2714355 w 2823770"/>
              <a:gd name="connsiteY97" fmla="*/ 336061 h 2219569"/>
              <a:gd name="connsiteX98" fmla="*/ 2690909 w 2823770"/>
              <a:gd name="connsiteY98" fmla="*/ 343877 h 2219569"/>
              <a:gd name="connsiteX99" fmla="*/ 2675278 w 2823770"/>
              <a:gd name="connsiteY99" fmla="*/ 367323 h 2219569"/>
              <a:gd name="connsiteX100" fmla="*/ 2659647 w 2823770"/>
              <a:gd name="connsiteY100" fmla="*/ 414215 h 2219569"/>
              <a:gd name="connsiteX101" fmla="*/ 2644016 w 2823770"/>
              <a:gd name="connsiteY101" fmla="*/ 531446 h 2219569"/>
              <a:gd name="connsiteX102" fmla="*/ 2628386 w 2823770"/>
              <a:gd name="connsiteY102" fmla="*/ 554892 h 2219569"/>
              <a:gd name="connsiteX103" fmla="*/ 2604940 w 2823770"/>
              <a:gd name="connsiteY103" fmla="*/ 562708 h 2219569"/>
              <a:gd name="connsiteX104" fmla="*/ 2581493 w 2823770"/>
              <a:gd name="connsiteY104" fmla="*/ 578338 h 2219569"/>
              <a:gd name="connsiteX105" fmla="*/ 2479893 w 2823770"/>
              <a:gd name="connsiteY105" fmla="*/ 570523 h 2219569"/>
              <a:gd name="connsiteX106" fmla="*/ 2456447 w 2823770"/>
              <a:gd name="connsiteY106" fmla="*/ 562708 h 2219569"/>
              <a:gd name="connsiteX107" fmla="*/ 2440816 w 2823770"/>
              <a:gd name="connsiteY107" fmla="*/ 539261 h 2219569"/>
              <a:gd name="connsiteX108" fmla="*/ 2393924 w 2823770"/>
              <a:gd name="connsiteY108" fmla="*/ 508000 h 2219569"/>
              <a:gd name="connsiteX109" fmla="*/ 2347032 w 2823770"/>
              <a:gd name="connsiteY109" fmla="*/ 523631 h 2219569"/>
              <a:gd name="connsiteX110" fmla="*/ 2292324 w 2823770"/>
              <a:gd name="connsiteY110" fmla="*/ 570523 h 2219569"/>
              <a:gd name="connsiteX111" fmla="*/ 2276693 w 2823770"/>
              <a:gd name="connsiteY111" fmla="*/ 593969 h 2219569"/>
              <a:gd name="connsiteX112" fmla="*/ 2268878 w 2823770"/>
              <a:gd name="connsiteY112" fmla="*/ 640861 h 2219569"/>
              <a:gd name="connsiteX113" fmla="*/ 2261063 w 2823770"/>
              <a:gd name="connsiteY113" fmla="*/ 664308 h 2219569"/>
              <a:gd name="connsiteX114" fmla="*/ 2253247 w 2823770"/>
              <a:gd name="connsiteY114" fmla="*/ 703385 h 2219569"/>
              <a:gd name="connsiteX115" fmla="*/ 2237616 w 2823770"/>
              <a:gd name="connsiteY115" fmla="*/ 758092 h 2219569"/>
              <a:gd name="connsiteX116" fmla="*/ 2206355 w 2823770"/>
              <a:gd name="connsiteY116" fmla="*/ 804985 h 2219569"/>
              <a:gd name="connsiteX117" fmla="*/ 2190724 w 2823770"/>
              <a:gd name="connsiteY117" fmla="*/ 828431 h 2219569"/>
              <a:gd name="connsiteX118" fmla="*/ 2159463 w 2823770"/>
              <a:gd name="connsiteY118" fmla="*/ 859692 h 2219569"/>
              <a:gd name="connsiteX119" fmla="*/ 2159463 w 2823770"/>
              <a:gd name="connsiteY119" fmla="*/ 976923 h 2219569"/>
              <a:gd name="connsiteX120" fmla="*/ 2175093 w 2823770"/>
              <a:gd name="connsiteY120" fmla="*/ 1000369 h 2219569"/>
              <a:gd name="connsiteX121" fmla="*/ 2198540 w 2823770"/>
              <a:gd name="connsiteY121" fmla="*/ 1023815 h 2219569"/>
              <a:gd name="connsiteX122" fmla="*/ 2245432 w 2823770"/>
              <a:gd name="connsiteY122" fmla="*/ 1039446 h 2219569"/>
              <a:gd name="connsiteX123" fmla="*/ 2268878 w 2823770"/>
              <a:gd name="connsiteY123" fmla="*/ 1117600 h 2219569"/>
              <a:gd name="connsiteX124" fmla="*/ 2276693 w 2823770"/>
              <a:gd name="connsiteY124" fmla="*/ 1398954 h 2219569"/>
              <a:gd name="connsiteX125" fmla="*/ 2284509 w 2823770"/>
              <a:gd name="connsiteY125" fmla="*/ 1500554 h 2219569"/>
              <a:gd name="connsiteX126" fmla="*/ 2261063 w 2823770"/>
              <a:gd name="connsiteY126" fmla="*/ 1695938 h 2219569"/>
              <a:gd name="connsiteX127" fmla="*/ 2237616 w 2823770"/>
              <a:gd name="connsiteY127" fmla="*/ 1766277 h 2219569"/>
              <a:gd name="connsiteX128" fmla="*/ 2229801 w 2823770"/>
              <a:gd name="connsiteY128" fmla="*/ 1789723 h 2219569"/>
              <a:gd name="connsiteX129" fmla="*/ 2221986 w 2823770"/>
              <a:gd name="connsiteY129" fmla="*/ 1922585 h 2219569"/>
              <a:gd name="connsiteX130" fmla="*/ 2214170 w 2823770"/>
              <a:gd name="connsiteY130" fmla="*/ 1946031 h 2219569"/>
              <a:gd name="connsiteX131" fmla="*/ 2182909 w 2823770"/>
              <a:gd name="connsiteY131" fmla="*/ 1992923 h 2219569"/>
              <a:gd name="connsiteX132" fmla="*/ 2136016 w 2823770"/>
              <a:gd name="connsiteY132" fmla="*/ 2024185 h 2219569"/>
              <a:gd name="connsiteX133" fmla="*/ 2128201 w 2823770"/>
              <a:gd name="connsiteY133" fmla="*/ 2047631 h 2219569"/>
              <a:gd name="connsiteX134" fmla="*/ 2104755 w 2823770"/>
              <a:gd name="connsiteY134" fmla="*/ 2055446 h 2219569"/>
              <a:gd name="connsiteX135" fmla="*/ 2065678 w 2823770"/>
              <a:gd name="connsiteY135" fmla="*/ 2063261 h 2219569"/>
              <a:gd name="connsiteX136" fmla="*/ 2042232 w 2823770"/>
              <a:gd name="connsiteY136" fmla="*/ 2071077 h 2219569"/>
              <a:gd name="connsiteX137" fmla="*/ 1925001 w 2823770"/>
              <a:gd name="connsiteY137" fmla="*/ 2078892 h 2219569"/>
              <a:gd name="connsiteX138" fmla="*/ 1878109 w 2823770"/>
              <a:gd name="connsiteY138" fmla="*/ 2102338 h 2219569"/>
              <a:gd name="connsiteX139" fmla="*/ 1862478 w 2823770"/>
              <a:gd name="connsiteY139" fmla="*/ 2125785 h 2219569"/>
              <a:gd name="connsiteX140" fmla="*/ 1815586 w 2823770"/>
              <a:gd name="connsiteY140" fmla="*/ 2157046 h 2219569"/>
              <a:gd name="connsiteX141" fmla="*/ 1776509 w 2823770"/>
              <a:gd name="connsiteY141" fmla="*/ 2203938 h 2219569"/>
              <a:gd name="connsiteX142" fmla="*/ 1729616 w 2823770"/>
              <a:gd name="connsiteY142" fmla="*/ 2219569 h 2219569"/>
              <a:gd name="connsiteX143" fmla="*/ 1643647 w 2823770"/>
              <a:gd name="connsiteY143" fmla="*/ 2211754 h 2219569"/>
              <a:gd name="connsiteX144" fmla="*/ 1620201 w 2823770"/>
              <a:gd name="connsiteY144" fmla="*/ 2203938 h 2219569"/>
              <a:gd name="connsiteX145" fmla="*/ 1604570 w 2823770"/>
              <a:gd name="connsiteY145" fmla="*/ 2180492 h 2219569"/>
              <a:gd name="connsiteX146" fmla="*/ 1581124 w 2823770"/>
              <a:gd name="connsiteY146" fmla="*/ 2164861 h 2219569"/>
              <a:gd name="connsiteX147" fmla="*/ 1549863 w 2823770"/>
              <a:gd name="connsiteY147" fmla="*/ 2125785 h 2219569"/>
              <a:gd name="connsiteX148" fmla="*/ 1542047 w 2823770"/>
              <a:gd name="connsiteY148" fmla="*/ 2102338 h 2219569"/>
              <a:gd name="connsiteX149" fmla="*/ 1526416 w 2823770"/>
              <a:gd name="connsiteY149" fmla="*/ 2078892 h 2219569"/>
              <a:gd name="connsiteX150" fmla="*/ 1479524 w 2823770"/>
              <a:gd name="connsiteY150" fmla="*/ 1985108 h 2219569"/>
              <a:gd name="connsiteX151" fmla="*/ 1456078 w 2823770"/>
              <a:gd name="connsiteY151" fmla="*/ 1969477 h 2219569"/>
              <a:gd name="connsiteX152" fmla="*/ 1424816 w 2823770"/>
              <a:gd name="connsiteY152" fmla="*/ 1930400 h 2219569"/>
              <a:gd name="connsiteX153" fmla="*/ 1393555 w 2823770"/>
              <a:gd name="connsiteY153" fmla="*/ 1891323 h 2219569"/>
              <a:gd name="connsiteX154" fmla="*/ 1354478 w 2823770"/>
              <a:gd name="connsiteY154" fmla="*/ 1852246 h 2219569"/>
              <a:gd name="connsiteX155" fmla="*/ 1307586 w 2823770"/>
              <a:gd name="connsiteY155" fmla="*/ 1836615 h 2219569"/>
              <a:gd name="connsiteX156" fmla="*/ 1221616 w 2823770"/>
              <a:gd name="connsiteY156" fmla="*/ 1844431 h 2219569"/>
              <a:gd name="connsiteX157" fmla="*/ 1174724 w 2823770"/>
              <a:gd name="connsiteY157" fmla="*/ 1860061 h 2219569"/>
              <a:gd name="connsiteX158" fmla="*/ 1120016 w 2823770"/>
              <a:gd name="connsiteY158" fmla="*/ 1922585 h 2219569"/>
              <a:gd name="connsiteX159" fmla="*/ 1104386 w 2823770"/>
              <a:gd name="connsiteY159" fmla="*/ 1946031 h 2219569"/>
              <a:gd name="connsiteX160" fmla="*/ 1088755 w 2823770"/>
              <a:gd name="connsiteY160" fmla="*/ 1969477 h 2219569"/>
              <a:gd name="connsiteX161" fmla="*/ 1049678 w 2823770"/>
              <a:gd name="connsiteY161" fmla="*/ 2039815 h 2219569"/>
              <a:gd name="connsiteX162" fmla="*/ 1034047 w 2823770"/>
              <a:gd name="connsiteY162" fmla="*/ 2063261 h 2219569"/>
              <a:gd name="connsiteX163" fmla="*/ 994970 w 2823770"/>
              <a:gd name="connsiteY163" fmla="*/ 2133600 h 2219569"/>
              <a:gd name="connsiteX164" fmla="*/ 948078 w 2823770"/>
              <a:gd name="connsiteY164" fmla="*/ 2164861 h 2219569"/>
              <a:gd name="connsiteX165" fmla="*/ 854293 w 2823770"/>
              <a:gd name="connsiteY165" fmla="*/ 2157046 h 2219569"/>
              <a:gd name="connsiteX166" fmla="*/ 823032 w 2823770"/>
              <a:gd name="connsiteY166" fmla="*/ 2117969 h 2219569"/>
              <a:gd name="connsiteX167" fmla="*/ 768324 w 2823770"/>
              <a:gd name="connsiteY167" fmla="*/ 2055446 h 2219569"/>
              <a:gd name="connsiteX168" fmla="*/ 744878 w 2823770"/>
              <a:gd name="connsiteY168" fmla="*/ 1930400 h 2219569"/>
              <a:gd name="connsiteX169" fmla="*/ 768324 w 2823770"/>
              <a:gd name="connsiteY169" fmla="*/ 1914769 h 2219569"/>
              <a:gd name="connsiteX170" fmla="*/ 783955 w 2823770"/>
              <a:gd name="connsiteY170" fmla="*/ 1883508 h 221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2823770" h="2219569">
                <a:moveTo>
                  <a:pt x="783955" y="1883508"/>
                </a:moveTo>
                <a:cubicBezTo>
                  <a:pt x="774837" y="1874390"/>
                  <a:pt x="779556" y="1889367"/>
                  <a:pt x="713616" y="1860061"/>
                </a:cubicBezTo>
                <a:cubicBezTo>
                  <a:pt x="698560" y="1853370"/>
                  <a:pt x="682355" y="1849641"/>
                  <a:pt x="666724" y="1844431"/>
                </a:cubicBezTo>
                <a:lnTo>
                  <a:pt x="643278" y="1836615"/>
                </a:lnTo>
                <a:cubicBezTo>
                  <a:pt x="622438" y="1774094"/>
                  <a:pt x="653698" y="1847035"/>
                  <a:pt x="612016" y="1805354"/>
                </a:cubicBezTo>
                <a:cubicBezTo>
                  <a:pt x="606191" y="1799529"/>
                  <a:pt x="608202" y="1789109"/>
                  <a:pt x="604201" y="1781908"/>
                </a:cubicBezTo>
                <a:cubicBezTo>
                  <a:pt x="595078" y="1765486"/>
                  <a:pt x="572940" y="1735015"/>
                  <a:pt x="572940" y="1735015"/>
                </a:cubicBezTo>
                <a:cubicBezTo>
                  <a:pt x="569887" y="1646496"/>
                  <a:pt x="636289" y="1516323"/>
                  <a:pt x="541678" y="1500554"/>
                </a:cubicBezTo>
                <a:cubicBezTo>
                  <a:pt x="518409" y="1496676"/>
                  <a:pt x="494786" y="1495343"/>
                  <a:pt x="471340" y="1492738"/>
                </a:cubicBezTo>
                <a:cubicBezTo>
                  <a:pt x="463524" y="1490133"/>
                  <a:pt x="454326" y="1490069"/>
                  <a:pt x="447893" y="1484923"/>
                </a:cubicBezTo>
                <a:cubicBezTo>
                  <a:pt x="440558" y="1479055"/>
                  <a:pt x="438905" y="1468119"/>
                  <a:pt x="432263" y="1461477"/>
                </a:cubicBezTo>
                <a:cubicBezTo>
                  <a:pt x="425621" y="1454835"/>
                  <a:pt x="416632" y="1451056"/>
                  <a:pt x="408816" y="1445846"/>
                </a:cubicBezTo>
                <a:cubicBezTo>
                  <a:pt x="403606" y="1438031"/>
                  <a:pt x="397387" y="1430801"/>
                  <a:pt x="393186" y="1422400"/>
                </a:cubicBezTo>
                <a:cubicBezTo>
                  <a:pt x="378935" y="1393898"/>
                  <a:pt x="391066" y="1376698"/>
                  <a:pt x="354109" y="1352061"/>
                </a:cubicBezTo>
                <a:cubicBezTo>
                  <a:pt x="346294" y="1346851"/>
                  <a:pt x="339246" y="1340246"/>
                  <a:pt x="330663" y="1336431"/>
                </a:cubicBezTo>
                <a:cubicBezTo>
                  <a:pt x="269315" y="1309166"/>
                  <a:pt x="236427" y="1317841"/>
                  <a:pt x="158724" y="1312985"/>
                </a:cubicBezTo>
                <a:cubicBezTo>
                  <a:pt x="150909" y="1310380"/>
                  <a:pt x="140066" y="1311873"/>
                  <a:pt x="135278" y="1305169"/>
                </a:cubicBezTo>
                <a:cubicBezTo>
                  <a:pt x="125701" y="1291762"/>
                  <a:pt x="124857" y="1273908"/>
                  <a:pt x="119647" y="1258277"/>
                </a:cubicBezTo>
                <a:cubicBezTo>
                  <a:pt x="117042" y="1250462"/>
                  <a:pt x="113448" y="1242909"/>
                  <a:pt x="111832" y="1234831"/>
                </a:cubicBezTo>
                <a:cubicBezTo>
                  <a:pt x="108860" y="1219972"/>
                  <a:pt x="104210" y="1188327"/>
                  <a:pt x="96201" y="1172308"/>
                </a:cubicBezTo>
                <a:cubicBezTo>
                  <a:pt x="92000" y="1163906"/>
                  <a:pt x="88535" y="1153839"/>
                  <a:pt x="80570" y="1148861"/>
                </a:cubicBezTo>
                <a:cubicBezTo>
                  <a:pt x="66598" y="1140129"/>
                  <a:pt x="33678" y="1133231"/>
                  <a:pt x="33678" y="1133231"/>
                </a:cubicBezTo>
                <a:cubicBezTo>
                  <a:pt x="31073" y="1125416"/>
                  <a:pt x="29547" y="1117153"/>
                  <a:pt x="25863" y="1109785"/>
                </a:cubicBezTo>
                <a:cubicBezTo>
                  <a:pt x="1956" y="1061971"/>
                  <a:pt x="-14161" y="1096995"/>
                  <a:pt x="18047" y="1000369"/>
                </a:cubicBezTo>
                <a:cubicBezTo>
                  <a:pt x="20652" y="992554"/>
                  <a:pt x="33678" y="995159"/>
                  <a:pt x="41493" y="992554"/>
                </a:cubicBezTo>
                <a:cubicBezTo>
                  <a:pt x="78648" y="967784"/>
                  <a:pt x="56030" y="979893"/>
                  <a:pt x="111832" y="961292"/>
                </a:cubicBezTo>
                <a:lnTo>
                  <a:pt x="135278" y="953477"/>
                </a:lnTo>
                <a:cubicBezTo>
                  <a:pt x="225514" y="863241"/>
                  <a:pt x="87118" y="996694"/>
                  <a:pt x="189986" y="914400"/>
                </a:cubicBezTo>
                <a:cubicBezTo>
                  <a:pt x="207247" y="900591"/>
                  <a:pt x="218486" y="879770"/>
                  <a:pt x="236878" y="867508"/>
                </a:cubicBezTo>
                <a:cubicBezTo>
                  <a:pt x="278716" y="839615"/>
                  <a:pt x="253682" y="858519"/>
                  <a:pt x="307216" y="804985"/>
                </a:cubicBezTo>
                <a:cubicBezTo>
                  <a:pt x="315032" y="797169"/>
                  <a:pt x="324532" y="790735"/>
                  <a:pt x="330663" y="781538"/>
                </a:cubicBezTo>
                <a:cubicBezTo>
                  <a:pt x="341083" y="765907"/>
                  <a:pt x="348641" y="747929"/>
                  <a:pt x="361924" y="734646"/>
                </a:cubicBezTo>
                <a:cubicBezTo>
                  <a:pt x="377555" y="719015"/>
                  <a:pt x="396554" y="706146"/>
                  <a:pt x="408816" y="687754"/>
                </a:cubicBezTo>
                <a:cubicBezTo>
                  <a:pt x="429657" y="656493"/>
                  <a:pt x="416632" y="669518"/>
                  <a:pt x="447893" y="648677"/>
                </a:cubicBezTo>
                <a:cubicBezTo>
                  <a:pt x="463109" y="603032"/>
                  <a:pt x="443804" y="644951"/>
                  <a:pt x="479155" y="609600"/>
                </a:cubicBezTo>
                <a:cubicBezTo>
                  <a:pt x="531258" y="557497"/>
                  <a:pt x="455709" y="612206"/>
                  <a:pt x="518232" y="570523"/>
                </a:cubicBezTo>
                <a:cubicBezTo>
                  <a:pt x="559915" y="508000"/>
                  <a:pt x="505206" y="583549"/>
                  <a:pt x="557309" y="531446"/>
                </a:cubicBezTo>
                <a:cubicBezTo>
                  <a:pt x="592659" y="496096"/>
                  <a:pt x="550742" y="515399"/>
                  <a:pt x="596386" y="500185"/>
                </a:cubicBezTo>
                <a:cubicBezTo>
                  <a:pt x="601596" y="492369"/>
                  <a:pt x="605374" y="483380"/>
                  <a:pt x="612016" y="476738"/>
                </a:cubicBezTo>
                <a:cubicBezTo>
                  <a:pt x="618658" y="470096"/>
                  <a:pt x="629278" y="468177"/>
                  <a:pt x="635463" y="461108"/>
                </a:cubicBezTo>
                <a:cubicBezTo>
                  <a:pt x="647834" y="446970"/>
                  <a:pt x="656304" y="429846"/>
                  <a:pt x="666724" y="414215"/>
                </a:cubicBezTo>
                <a:lnTo>
                  <a:pt x="682355" y="390769"/>
                </a:lnTo>
                <a:lnTo>
                  <a:pt x="697986" y="367323"/>
                </a:lnTo>
                <a:cubicBezTo>
                  <a:pt x="719355" y="303213"/>
                  <a:pt x="687439" y="404423"/>
                  <a:pt x="713616" y="273538"/>
                </a:cubicBezTo>
                <a:cubicBezTo>
                  <a:pt x="716847" y="257382"/>
                  <a:pt x="717597" y="238296"/>
                  <a:pt x="729247" y="226646"/>
                </a:cubicBezTo>
                <a:cubicBezTo>
                  <a:pt x="759335" y="196558"/>
                  <a:pt x="743497" y="209331"/>
                  <a:pt x="776140" y="187569"/>
                </a:cubicBezTo>
                <a:cubicBezTo>
                  <a:pt x="781350" y="179754"/>
                  <a:pt x="783805" y="169101"/>
                  <a:pt x="791770" y="164123"/>
                </a:cubicBezTo>
                <a:cubicBezTo>
                  <a:pt x="805742" y="155390"/>
                  <a:pt x="838663" y="148492"/>
                  <a:pt x="838663" y="148492"/>
                </a:cubicBezTo>
                <a:cubicBezTo>
                  <a:pt x="853521" y="151464"/>
                  <a:pt x="885167" y="156114"/>
                  <a:pt x="901186" y="164123"/>
                </a:cubicBezTo>
                <a:cubicBezTo>
                  <a:pt x="961787" y="194423"/>
                  <a:pt x="889146" y="167926"/>
                  <a:pt x="948078" y="187569"/>
                </a:cubicBezTo>
                <a:cubicBezTo>
                  <a:pt x="955893" y="192779"/>
                  <a:pt x="962941" y="199385"/>
                  <a:pt x="971524" y="203200"/>
                </a:cubicBezTo>
                <a:cubicBezTo>
                  <a:pt x="1021539" y="225430"/>
                  <a:pt x="1009902" y="213667"/>
                  <a:pt x="1057493" y="226646"/>
                </a:cubicBezTo>
                <a:cubicBezTo>
                  <a:pt x="1073389" y="230981"/>
                  <a:pt x="1090677" y="233137"/>
                  <a:pt x="1104386" y="242277"/>
                </a:cubicBezTo>
                <a:cubicBezTo>
                  <a:pt x="1134686" y="262478"/>
                  <a:pt x="1118921" y="254938"/>
                  <a:pt x="1151278" y="265723"/>
                </a:cubicBezTo>
                <a:cubicBezTo>
                  <a:pt x="1166909" y="276144"/>
                  <a:pt x="1180348" y="291045"/>
                  <a:pt x="1198170" y="296985"/>
                </a:cubicBezTo>
                <a:lnTo>
                  <a:pt x="1245063" y="312615"/>
                </a:lnTo>
                <a:cubicBezTo>
                  <a:pt x="1252878" y="317825"/>
                  <a:pt x="1260108" y="324045"/>
                  <a:pt x="1268509" y="328246"/>
                </a:cubicBezTo>
                <a:cubicBezTo>
                  <a:pt x="1275877" y="331930"/>
                  <a:pt x="1285101" y="331491"/>
                  <a:pt x="1291955" y="336061"/>
                </a:cubicBezTo>
                <a:cubicBezTo>
                  <a:pt x="1301151" y="342192"/>
                  <a:pt x="1306910" y="352432"/>
                  <a:pt x="1315401" y="359508"/>
                </a:cubicBezTo>
                <a:cubicBezTo>
                  <a:pt x="1348992" y="387501"/>
                  <a:pt x="1327051" y="365332"/>
                  <a:pt x="1362293" y="382954"/>
                </a:cubicBezTo>
                <a:cubicBezTo>
                  <a:pt x="1370694" y="387155"/>
                  <a:pt x="1376404" y="397548"/>
                  <a:pt x="1385740" y="398585"/>
                </a:cubicBezTo>
                <a:cubicBezTo>
                  <a:pt x="1447935" y="405495"/>
                  <a:pt x="1510786" y="403795"/>
                  <a:pt x="1573309" y="406400"/>
                </a:cubicBezTo>
                <a:cubicBezTo>
                  <a:pt x="1629112" y="425001"/>
                  <a:pt x="1611062" y="408322"/>
                  <a:pt x="1635832" y="445477"/>
                </a:cubicBezTo>
                <a:cubicBezTo>
                  <a:pt x="1643569" y="468689"/>
                  <a:pt x="1648517" y="497239"/>
                  <a:pt x="1667093" y="515815"/>
                </a:cubicBezTo>
                <a:cubicBezTo>
                  <a:pt x="1673735" y="522457"/>
                  <a:pt x="1682724" y="526236"/>
                  <a:pt x="1690540" y="531446"/>
                </a:cubicBezTo>
                <a:cubicBezTo>
                  <a:pt x="1703565" y="528841"/>
                  <a:pt x="1719131" y="531786"/>
                  <a:pt x="1729616" y="523631"/>
                </a:cubicBezTo>
                <a:cubicBezTo>
                  <a:pt x="1744445" y="512097"/>
                  <a:pt x="1750457" y="492369"/>
                  <a:pt x="1760878" y="476738"/>
                </a:cubicBezTo>
                <a:cubicBezTo>
                  <a:pt x="1766088" y="468923"/>
                  <a:pt x="1768694" y="458502"/>
                  <a:pt x="1776509" y="453292"/>
                </a:cubicBezTo>
                <a:lnTo>
                  <a:pt x="1823401" y="422031"/>
                </a:lnTo>
                <a:cubicBezTo>
                  <a:pt x="1828611" y="414216"/>
                  <a:pt x="1833019" y="405801"/>
                  <a:pt x="1839032" y="398585"/>
                </a:cubicBezTo>
                <a:cubicBezTo>
                  <a:pt x="1849860" y="385591"/>
                  <a:pt x="1869648" y="366742"/>
                  <a:pt x="1885924" y="359508"/>
                </a:cubicBezTo>
                <a:cubicBezTo>
                  <a:pt x="1900980" y="352816"/>
                  <a:pt x="1917185" y="349087"/>
                  <a:pt x="1932816" y="343877"/>
                </a:cubicBezTo>
                <a:lnTo>
                  <a:pt x="1956263" y="336061"/>
                </a:lnTo>
                <a:cubicBezTo>
                  <a:pt x="2010971" y="338666"/>
                  <a:pt x="2065951" y="337828"/>
                  <a:pt x="2120386" y="343877"/>
                </a:cubicBezTo>
                <a:cubicBezTo>
                  <a:pt x="2136761" y="345697"/>
                  <a:pt x="2167278" y="359508"/>
                  <a:pt x="2167278" y="359508"/>
                </a:cubicBezTo>
                <a:lnTo>
                  <a:pt x="2261063" y="328246"/>
                </a:lnTo>
                <a:cubicBezTo>
                  <a:pt x="2268878" y="325641"/>
                  <a:pt x="2276305" y="321177"/>
                  <a:pt x="2284509" y="320431"/>
                </a:cubicBezTo>
                <a:lnTo>
                  <a:pt x="2370478" y="312615"/>
                </a:lnTo>
                <a:cubicBezTo>
                  <a:pt x="2383504" y="310010"/>
                  <a:pt x="2397462" y="310297"/>
                  <a:pt x="2409555" y="304800"/>
                </a:cubicBezTo>
                <a:cubicBezTo>
                  <a:pt x="2426657" y="297026"/>
                  <a:pt x="2456447" y="273538"/>
                  <a:pt x="2456447" y="273538"/>
                </a:cubicBezTo>
                <a:cubicBezTo>
                  <a:pt x="2461657" y="257907"/>
                  <a:pt x="2470586" y="243055"/>
                  <a:pt x="2472078" y="226646"/>
                </a:cubicBezTo>
                <a:cubicBezTo>
                  <a:pt x="2474683" y="197990"/>
                  <a:pt x="2471431" y="168179"/>
                  <a:pt x="2479893" y="140677"/>
                </a:cubicBezTo>
                <a:cubicBezTo>
                  <a:pt x="2482655" y="131699"/>
                  <a:pt x="2494756" y="128861"/>
                  <a:pt x="2503340" y="125046"/>
                </a:cubicBezTo>
                <a:cubicBezTo>
                  <a:pt x="2518396" y="118354"/>
                  <a:pt x="2535495" y="116783"/>
                  <a:pt x="2550232" y="109415"/>
                </a:cubicBezTo>
                <a:cubicBezTo>
                  <a:pt x="2560652" y="104205"/>
                  <a:pt x="2570585" y="97876"/>
                  <a:pt x="2581493" y="93785"/>
                </a:cubicBezTo>
                <a:cubicBezTo>
                  <a:pt x="2591551" y="90013"/>
                  <a:pt x="2602427" y="88920"/>
                  <a:pt x="2612755" y="85969"/>
                </a:cubicBezTo>
                <a:cubicBezTo>
                  <a:pt x="2620676" y="83706"/>
                  <a:pt x="2628386" y="80759"/>
                  <a:pt x="2636201" y="78154"/>
                </a:cubicBezTo>
                <a:cubicBezTo>
                  <a:pt x="2665082" y="34834"/>
                  <a:pt x="2635308" y="69098"/>
                  <a:pt x="2675278" y="46892"/>
                </a:cubicBezTo>
                <a:cubicBezTo>
                  <a:pt x="2691700" y="37769"/>
                  <a:pt x="2703945" y="20187"/>
                  <a:pt x="2722170" y="15631"/>
                </a:cubicBezTo>
                <a:cubicBezTo>
                  <a:pt x="2761424" y="5817"/>
                  <a:pt x="2743242" y="11212"/>
                  <a:pt x="2776878" y="0"/>
                </a:cubicBezTo>
                <a:cubicBezTo>
                  <a:pt x="2787299" y="2605"/>
                  <a:pt x="2803695" y="-1964"/>
                  <a:pt x="2808140" y="7815"/>
                </a:cubicBezTo>
                <a:cubicBezTo>
                  <a:pt x="2818974" y="31650"/>
                  <a:pt x="2811974" y="60092"/>
                  <a:pt x="2815955" y="85969"/>
                </a:cubicBezTo>
                <a:cubicBezTo>
                  <a:pt x="2817208" y="94111"/>
                  <a:pt x="2821165" y="101600"/>
                  <a:pt x="2823770" y="109415"/>
                </a:cubicBezTo>
                <a:cubicBezTo>
                  <a:pt x="2821165" y="135466"/>
                  <a:pt x="2819936" y="161692"/>
                  <a:pt x="2815955" y="187569"/>
                </a:cubicBezTo>
                <a:cubicBezTo>
                  <a:pt x="2814702" y="195711"/>
                  <a:pt x="2813965" y="205190"/>
                  <a:pt x="2808140" y="211015"/>
                </a:cubicBezTo>
                <a:cubicBezTo>
                  <a:pt x="2794856" y="224299"/>
                  <a:pt x="2761247" y="242277"/>
                  <a:pt x="2761247" y="242277"/>
                </a:cubicBezTo>
                <a:cubicBezTo>
                  <a:pt x="2741604" y="301209"/>
                  <a:pt x="2768101" y="228568"/>
                  <a:pt x="2737801" y="289169"/>
                </a:cubicBezTo>
                <a:cubicBezTo>
                  <a:pt x="2728361" y="308048"/>
                  <a:pt x="2733022" y="321128"/>
                  <a:pt x="2714355" y="336061"/>
                </a:cubicBezTo>
                <a:cubicBezTo>
                  <a:pt x="2707922" y="341207"/>
                  <a:pt x="2698724" y="341272"/>
                  <a:pt x="2690909" y="343877"/>
                </a:cubicBezTo>
                <a:cubicBezTo>
                  <a:pt x="2685699" y="351692"/>
                  <a:pt x="2679093" y="358740"/>
                  <a:pt x="2675278" y="367323"/>
                </a:cubicBezTo>
                <a:cubicBezTo>
                  <a:pt x="2668586" y="382379"/>
                  <a:pt x="2659647" y="414215"/>
                  <a:pt x="2659647" y="414215"/>
                </a:cubicBezTo>
                <a:cubicBezTo>
                  <a:pt x="2658480" y="427056"/>
                  <a:pt x="2655967" y="503560"/>
                  <a:pt x="2644016" y="531446"/>
                </a:cubicBezTo>
                <a:cubicBezTo>
                  <a:pt x="2640316" y="540079"/>
                  <a:pt x="2635720" y="549024"/>
                  <a:pt x="2628386" y="554892"/>
                </a:cubicBezTo>
                <a:cubicBezTo>
                  <a:pt x="2621953" y="560038"/>
                  <a:pt x="2612308" y="559024"/>
                  <a:pt x="2604940" y="562708"/>
                </a:cubicBezTo>
                <a:cubicBezTo>
                  <a:pt x="2596539" y="566909"/>
                  <a:pt x="2589309" y="573128"/>
                  <a:pt x="2581493" y="578338"/>
                </a:cubicBezTo>
                <a:cubicBezTo>
                  <a:pt x="2547626" y="575733"/>
                  <a:pt x="2513597" y="574736"/>
                  <a:pt x="2479893" y="570523"/>
                </a:cubicBezTo>
                <a:cubicBezTo>
                  <a:pt x="2471719" y="569501"/>
                  <a:pt x="2462880" y="567854"/>
                  <a:pt x="2456447" y="562708"/>
                </a:cubicBezTo>
                <a:cubicBezTo>
                  <a:pt x="2449112" y="556840"/>
                  <a:pt x="2446829" y="546477"/>
                  <a:pt x="2440816" y="539261"/>
                </a:cubicBezTo>
                <a:cubicBezTo>
                  <a:pt x="2418300" y="512241"/>
                  <a:pt x="2422820" y="517632"/>
                  <a:pt x="2393924" y="508000"/>
                </a:cubicBezTo>
                <a:cubicBezTo>
                  <a:pt x="2378293" y="513210"/>
                  <a:pt x="2361769" y="516263"/>
                  <a:pt x="2347032" y="523631"/>
                </a:cubicBezTo>
                <a:cubicBezTo>
                  <a:pt x="2332246" y="531024"/>
                  <a:pt x="2303498" y="557114"/>
                  <a:pt x="2292324" y="570523"/>
                </a:cubicBezTo>
                <a:cubicBezTo>
                  <a:pt x="2286311" y="577739"/>
                  <a:pt x="2281903" y="586154"/>
                  <a:pt x="2276693" y="593969"/>
                </a:cubicBezTo>
                <a:cubicBezTo>
                  <a:pt x="2274088" y="609600"/>
                  <a:pt x="2272315" y="625392"/>
                  <a:pt x="2268878" y="640861"/>
                </a:cubicBezTo>
                <a:cubicBezTo>
                  <a:pt x="2267091" y="648903"/>
                  <a:pt x="2263061" y="656316"/>
                  <a:pt x="2261063" y="664308"/>
                </a:cubicBezTo>
                <a:cubicBezTo>
                  <a:pt x="2257841" y="677195"/>
                  <a:pt x="2256129" y="690418"/>
                  <a:pt x="2253247" y="703385"/>
                </a:cubicBezTo>
                <a:cubicBezTo>
                  <a:pt x="2251747" y="710136"/>
                  <a:pt x="2242453" y="749385"/>
                  <a:pt x="2237616" y="758092"/>
                </a:cubicBezTo>
                <a:cubicBezTo>
                  <a:pt x="2228493" y="774514"/>
                  <a:pt x="2216775" y="789354"/>
                  <a:pt x="2206355" y="804985"/>
                </a:cubicBezTo>
                <a:cubicBezTo>
                  <a:pt x="2201145" y="812800"/>
                  <a:pt x="2197366" y="821789"/>
                  <a:pt x="2190724" y="828431"/>
                </a:cubicBezTo>
                <a:lnTo>
                  <a:pt x="2159463" y="859692"/>
                </a:lnTo>
                <a:cubicBezTo>
                  <a:pt x="2149327" y="910370"/>
                  <a:pt x="2144778" y="913286"/>
                  <a:pt x="2159463" y="976923"/>
                </a:cubicBezTo>
                <a:cubicBezTo>
                  <a:pt x="2161575" y="986075"/>
                  <a:pt x="2169080" y="993153"/>
                  <a:pt x="2175093" y="1000369"/>
                </a:cubicBezTo>
                <a:cubicBezTo>
                  <a:pt x="2182169" y="1008860"/>
                  <a:pt x="2188878" y="1018447"/>
                  <a:pt x="2198540" y="1023815"/>
                </a:cubicBezTo>
                <a:cubicBezTo>
                  <a:pt x="2212943" y="1031817"/>
                  <a:pt x="2245432" y="1039446"/>
                  <a:pt x="2245432" y="1039446"/>
                </a:cubicBezTo>
                <a:cubicBezTo>
                  <a:pt x="2264460" y="1096528"/>
                  <a:pt x="2257067" y="1070354"/>
                  <a:pt x="2268878" y="1117600"/>
                </a:cubicBezTo>
                <a:cubicBezTo>
                  <a:pt x="2271483" y="1211385"/>
                  <a:pt x="2272867" y="1305211"/>
                  <a:pt x="2276693" y="1398954"/>
                </a:cubicBezTo>
                <a:cubicBezTo>
                  <a:pt x="2278078" y="1432892"/>
                  <a:pt x="2284509" y="1466587"/>
                  <a:pt x="2284509" y="1500554"/>
                </a:cubicBezTo>
                <a:cubicBezTo>
                  <a:pt x="2284509" y="1639445"/>
                  <a:pt x="2289481" y="1610684"/>
                  <a:pt x="2261063" y="1695938"/>
                </a:cubicBezTo>
                <a:lnTo>
                  <a:pt x="2237616" y="1766277"/>
                </a:lnTo>
                <a:lnTo>
                  <a:pt x="2229801" y="1789723"/>
                </a:lnTo>
                <a:cubicBezTo>
                  <a:pt x="2227196" y="1834010"/>
                  <a:pt x="2226400" y="1878441"/>
                  <a:pt x="2221986" y="1922585"/>
                </a:cubicBezTo>
                <a:cubicBezTo>
                  <a:pt x="2221166" y="1930782"/>
                  <a:pt x="2218171" y="1938830"/>
                  <a:pt x="2214170" y="1946031"/>
                </a:cubicBezTo>
                <a:cubicBezTo>
                  <a:pt x="2205047" y="1962453"/>
                  <a:pt x="2198540" y="1982503"/>
                  <a:pt x="2182909" y="1992923"/>
                </a:cubicBezTo>
                <a:lnTo>
                  <a:pt x="2136016" y="2024185"/>
                </a:lnTo>
                <a:cubicBezTo>
                  <a:pt x="2133411" y="2032000"/>
                  <a:pt x="2134026" y="2041806"/>
                  <a:pt x="2128201" y="2047631"/>
                </a:cubicBezTo>
                <a:cubicBezTo>
                  <a:pt x="2122376" y="2053456"/>
                  <a:pt x="2112747" y="2053448"/>
                  <a:pt x="2104755" y="2055446"/>
                </a:cubicBezTo>
                <a:cubicBezTo>
                  <a:pt x="2091868" y="2058668"/>
                  <a:pt x="2078565" y="2060039"/>
                  <a:pt x="2065678" y="2063261"/>
                </a:cubicBezTo>
                <a:cubicBezTo>
                  <a:pt x="2057686" y="2065259"/>
                  <a:pt x="2050420" y="2070167"/>
                  <a:pt x="2042232" y="2071077"/>
                </a:cubicBezTo>
                <a:cubicBezTo>
                  <a:pt x="2003308" y="2075402"/>
                  <a:pt x="1964078" y="2076287"/>
                  <a:pt x="1925001" y="2078892"/>
                </a:cubicBezTo>
                <a:cubicBezTo>
                  <a:pt x="1905934" y="2085248"/>
                  <a:pt x="1893257" y="2087190"/>
                  <a:pt x="1878109" y="2102338"/>
                </a:cubicBezTo>
                <a:cubicBezTo>
                  <a:pt x="1871467" y="2108980"/>
                  <a:pt x="1869547" y="2119600"/>
                  <a:pt x="1862478" y="2125785"/>
                </a:cubicBezTo>
                <a:cubicBezTo>
                  <a:pt x="1848340" y="2138155"/>
                  <a:pt x="1815586" y="2157046"/>
                  <a:pt x="1815586" y="2157046"/>
                </a:cubicBezTo>
                <a:cubicBezTo>
                  <a:pt x="1805857" y="2171639"/>
                  <a:pt x="1792437" y="2195089"/>
                  <a:pt x="1776509" y="2203938"/>
                </a:cubicBezTo>
                <a:cubicBezTo>
                  <a:pt x="1762106" y="2211940"/>
                  <a:pt x="1729616" y="2219569"/>
                  <a:pt x="1729616" y="2219569"/>
                </a:cubicBezTo>
                <a:cubicBezTo>
                  <a:pt x="1700960" y="2216964"/>
                  <a:pt x="1672132" y="2215823"/>
                  <a:pt x="1643647" y="2211754"/>
                </a:cubicBezTo>
                <a:cubicBezTo>
                  <a:pt x="1635492" y="2210589"/>
                  <a:pt x="1626634" y="2209084"/>
                  <a:pt x="1620201" y="2203938"/>
                </a:cubicBezTo>
                <a:cubicBezTo>
                  <a:pt x="1612866" y="2198070"/>
                  <a:pt x="1611212" y="2187134"/>
                  <a:pt x="1604570" y="2180492"/>
                </a:cubicBezTo>
                <a:cubicBezTo>
                  <a:pt x="1597928" y="2173850"/>
                  <a:pt x="1588939" y="2170071"/>
                  <a:pt x="1581124" y="2164861"/>
                </a:cubicBezTo>
                <a:cubicBezTo>
                  <a:pt x="1561481" y="2105929"/>
                  <a:pt x="1590263" y="2176285"/>
                  <a:pt x="1549863" y="2125785"/>
                </a:cubicBezTo>
                <a:cubicBezTo>
                  <a:pt x="1544716" y="2119352"/>
                  <a:pt x="1545731" y="2109707"/>
                  <a:pt x="1542047" y="2102338"/>
                </a:cubicBezTo>
                <a:cubicBezTo>
                  <a:pt x="1537846" y="2093937"/>
                  <a:pt x="1531626" y="2086707"/>
                  <a:pt x="1526416" y="2078892"/>
                </a:cubicBezTo>
                <a:cubicBezTo>
                  <a:pt x="1517499" y="2052141"/>
                  <a:pt x="1505498" y="2002424"/>
                  <a:pt x="1479524" y="1985108"/>
                </a:cubicBezTo>
                <a:lnTo>
                  <a:pt x="1456078" y="1969477"/>
                </a:lnTo>
                <a:cubicBezTo>
                  <a:pt x="1436435" y="1910546"/>
                  <a:pt x="1465217" y="1980901"/>
                  <a:pt x="1424816" y="1930400"/>
                </a:cubicBezTo>
                <a:cubicBezTo>
                  <a:pt x="1381671" y="1876469"/>
                  <a:pt x="1460752" y="1936122"/>
                  <a:pt x="1393555" y="1891323"/>
                </a:cubicBezTo>
                <a:cubicBezTo>
                  <a:pt x="1379295" y="1869934"/>
                  <a:pt x="1379158" y="1863215"/>
                  <a:pt x="1354478" y="1852246"/>
                </a:cubicBezTo>
                <a:cubicBezTo>
                  <a:pt x="1339422" y="1845554"/>
                  <a:pt x="1307586" y="1836615"/>
                  <a:pt x="1307586" y="1836615"/>
                </a:cubicBezTo>
                <a:cubicBezTo>
                  <a:pt x="1278929" y="1839220"/>
                  <a:pt x="1249953" y="1839430"/>
                  <a:pt x="1221616" y="1844431"/>
                </a:cubicBezTo>
                <a:cubicBezTo>
                  <a:pt x="1205391" y="1847294"/>
                  <a:pt x="1174724" y="1860061"/>
                  <a:pt x="1174724" y="1860061"/>
                </a:cubicBezTo>
                <a:cubicBezTo>
                  <a:pt x="1135648" y="1886113"/>
                  <a:pt x="1156487" y="1867877"/>
                  <a:pt x="1120016" y="1922585"/>
                </a:cubicBezTo>
                <a:lnTo>
                  <a:pt x="1104386" y="1946031"/>
                </a:lnTo>
                <a:lnTo>
                  <a:pt x="1088755" y="1969477"/>
                </a:lnTo>
                <a:cubicBezTo>
                  <a:pt x="1075000" y="2010745"/>
                  <a:pt x="1085510" y="1986069"/>
                  <a:pt x="1049678" y="2039815"/>
                </a:cubicBezTo>
                <a:lnTo>
                  <a:pt x="1034047" y="2063261"/>
                </a:lnTo>
                <a:cubicBezTo>
                  <a:pt x="1025903" y="2087695"/>
                  <a:pt x="1018007" y="2118242"/>
                  <a:pt x="994970" y="2133600"/>
                </a:cubicBezTo>
                <a:lnTo>
                  <a:pt x="948078" y="2164861"/>
                </a:lnTo>
                <a:cubicBezTo>
                  <a:pt x="916816" y="2162256"/>
                  <a:pt x="885054" y="2163198"/>
                  <a:pt x="854293" y="2157046"/>
                </a:cubicBezTo>
                <a:cubicBezTo>
                  <a:pt x="823607" y="2150909"/>
                  <a:pt x="834156" y="2137992"/>
                  <a:pt x="823032" y="2117969"/>
                </a:cubicBezTo>
                <a:cubicBezTo>
                  <a:pt x="796215" y="2069699"/>
                  <a:pt x="802573" y="2078279"/>
                  <a:pt x="768324" y="2055446"/>
                </a:cubicBezTo>
                <a:cubicBezTo>
                  <a:pt x="733350" y="2002984"/>
                  <a:pt x="720129" y="2004649"/>
                  <a:pt x="744878" y="1930400"/>
                </a:cubicBezTo>
                <a:cubicBezTo>
                  <a:pt x="747848" y="1921489"/>
                  <a:pt x="761682" y="1921411"/>
                  <a:pt x="768324" y="1914769"/>
                </a:cubicBezTo>
                <a:cubicBezTo>
                  <a:pt x="772443" y="1910650"/>
                  <a:pt x="793073" y="1892626"/>
                  <a:pt x="783955" y="1883508"/>
                </a:cubicBezTo>
                <a:close/>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Forma libre 3"/>
          <p:cNvSpPr/>
          <p:nvPr/>
        </p:nvSpPr>
        <p:spPr>
          <a:xfrm>
            <a:off x="3185006" y="4142154"/>
            <a:ext cx="2035671" cy="2250831"/>
          </a:xfrm>
          <a:custGeom>
            <a:avLst/>
            <a:gdLst>
              <a:gd name="connsiteX0" fmla="*/ 19302 w 2035671"/>
              <a:gd name="connsiteY0" fmla="*/ 1492738 h 2250831"/>
              <a:gd name="connsiteX1" fmla="*/ 42748 w 2035671"/>
              <a:gd name="connsiteY1" fmla="*/ 1359877 h 2250831"/>
              <a:gd name="connsiteX2" fmla="*/ 58379 w 2035671"/>
              <a:gd name="connsiteY2" fmla="*/ 1336431 h 2250831"/>
              <a:gd name="connsiteX3" fmla="*/ 50563 w 2035671"/>
              <a:gd name="connsiteY3" fmla="*/ 1297354 h 2250831"/>
              <a:gd name="connsiteX4" fmla="*/ 27117 w 2035671"/>
              <a:gd name="connsiteY4" fmla="*/ 1289538 h 2250831"/>
              <a:gd name="connsiteX5" fmla="*/ 11486 w 2035671"/>
              <a:gd name="connsiteY5" fmla="*/ 1266092 h 2250831"/>
              <a:gd name="connsiteX6" fmla="*/ 19302 w 2035671"/>
              <a:gd name="connsiteY6" fmla="*/ 1234831 h 2250831"/>
              <a:gd name="connsiteX7" fmla="*/ 66194 w 2035671"/>
              <a:gd name="connsiteY7" fmla="*/ 1219200 h 2250831"/>
              <a:gd name="connsiteX8" fmla="*/ 113086 w 2035671"/>
              <a:gd name="connsiteY8" fmla="*/ 1203569 h 2250831"/>
              <a:gd name="connsiteX9" fmla="*/ 159979 w 2035671"/>
              <a:gd name="connsiteY9" fmla="*/ 1187938 h 2250831"/>
              <a:gd name="connsiteX10" fmla="*/ 183425 w 2035671"/>
              <a:gd name="connsiteY10" fmla="*/ 1180123 h 2250831"/>
              <a:gd name="connsiteX11" fmla="*/ 222502 w 2035671"/>
              <a:gd name="connsiteY11" fmla="*/ 1117600 h 2250831"/>
              <a:gd name="connsiteX12" fmla="*/ 253763 w 2035671"/>
              <a:gd name="connsiteY12" fmla="*/ 1070708 h 2250831"/>
              <a:gd name="connsiteX13" fmla="*/ 292840 w 2035671"/>
              <a:gd name="connsiteY13" fmla="*/ 976923 h 2250831"/>
              <a:gd name="connsiteX14" fmla="*/ 316286 w 2035671"/>
              <a:gd name="connsiteY14" fmla="*/ 961292 h 2250831"/>
              <a:gd name="connsiteX15" fmla="*/ 331917 w 2035671"/>
              <a:gd name="connsiteY15" fmla="*/ 844061 h 2250831"/>
              <a:gd name="connsiteX16" fmla="*/ 355363 w 2035671"/>
              <a:gd name="connsiteY16" fmla="*/ 797169 h 2250831"/>
              <a:gd name="connsiteX17" fmla="*/ 378809 w 2035671"/>
              <a:gd name="connsiteY17" fmla="*/ 789354 h 2250831"/>
              <a:gd name="connsiteX18" fmla="*/ 417886 w 2035671"/>
              <a:gd name="connsiteY18" fmla="*/ 742461 h 2250831"/>
              <a:gd name="connsiteX19" fmla="*/ 464779 w 2035671"/>
              <a:gd name="connsiteY19" fmla="*/ 711200 h 2250831"/>
              <a:gd name="connsiteX20" fmla="*/ 535117 w 2035671"/>
              <a:gd name="connsiteY20" fmla="*/ 648677 h 2250831"/>
              <a:gd name="connsiteX21" fmla="*/ 558563 w 2035671"/>
              <a:gd name="connsiteY21" fmla="*/ 640861 h 2250831"/>
              <a:gd name="connsiteX22" fmla="*/ 621086 w 2035671"/>
              <a:gd name="connsiteY22" fmla="*/ 601784 h 2250831"/>
              <a:gd name="connsiteX23" fmla="*/ 644532 w 2035671"/>
              <a:gd name="connsiteY23" fmla="*/ 593969 h 2250831"/>
              <a:gd name="connsiteX24" fmla="*/ 691425 w 2035671"/>
              <a:gd name="connsiteY24" fmla="*/ 562708 h 2250831"/>
              <a:gd name="connsiteX25" fmla="*/ 707056 w 2035671"/>
              <a:gd name="connsiteY25" fmla="*/ 515815 h 2250831"/>
              <a:gd name="connsiteX26" fmla="*/ 722686 w 2035671"/>
              <a:gd name="connsiteY26" fmla="*/ 461108 h 2250831"/>
              <a:gd name="connsiteX27" fmla="*/ 761763 w 2035671"/>
              <a:gd name="connsiteY27" fmla="*/ 414215 h 2250831"/>
              <a:gd name="connsiteX28" fmla="*/ 808656 w 2035671"/>
              <a:gd name="connsiteY28" fmla="*/ 382954 h 2250831"/>
              <a:gd name="connsiteX29" fmla="*/ 855548 w 2035671"/>
              <a:gd name="connsiteY29" fmla="*/ 351692 h 2250831"/>
              <a:gd name="connsiteX30" fmla="*/ 878994 w 2035671"/>
              <a:gd name="connsiteY30" fmla="*/ 336061 h 2250831"/>
              <a:gd name="connsiteX31" fmla="*/ 902440 w 2035671"/>
              <a:gd name="connsiteY31" fmla="*/ 328246 h 2250831"/>
              <a:gd name="connsiteX32" fmla="*/ 925886 w 2035671"/>
              <a:gd name="connsiteY32" fmla="*/ 312615 h 2250831"/>
              <a:gd name="connsiteX33" fmla="*/ 949332 w 2035671"/>
              <a:gd name="connsiteY33" fmla="*/ 304800 h 2250831"/>
              <a:gd name="connsiteX34" fmla="*/ 972779 w 2035671"/>
              <a:gd name="connsiteY34" fmla="*/ 281354 h 2250831"/>
              <a:gd name="connsiteX35" fmla="*/ 996225 w 2035671"/>
              <a:gd name="connsiteY35" fmla="*/ 265723 h 2250831"/>
              <a:gd name="connsiteX36" fmla="*/ 1019671 w 2035671"/>
              <a:gd name="connsiteY36" fmla="*/ 242277 h 2250831"/>
              <a:gd name="connsiteX37" fmla="*/ 1043117 w 2035671"/>
              <a:gd name="connsiteY37" fmla="*/ 234461 h 2250831"/>
              <a:gd name="connsiteX38" fmla="*/ 1066563 w 2035671"/>
              <a:gd name="connsiteY38" fmla="*/ 218831 h 2250831"/>
              <a:gd name="connsiteX39" fmla="*/ 1113456 w 2035671"/>
              <a:gd name="connsiteY39" fmla="*/ 203200 h 2250831"/>
              <a:gd name="connsiteX40" fmla="*/ 1136902 w 2035671"/>
              <a:gd name="connsiteY40" fmla="*/ 195384 h 2250831"/>
              <a:gd name="connsiteX41" fmla="*/ 1183794 w 2035671"/>
              <a:gd name="connsiteY41" fmla="*/ 171938 h 2250831"/>
              <a:gd name="connsiteX42" fmla="*/ 1207240 w 2035671"/>
              <a:gd name="connsiteY42" fmla="*/ 156308 h 2250831"/>
              <a:gd name="connsiteX43" fmla="*/ 1230686 w 2035671"/>
              <a:gd name="connsiteY43" fmla="*/ 148492 h 2250831"/>
              <a:gd name="connsiteX44" fmla="*/ 1301025 w 2035671"/>
              <a:gd name="connsiteY44" fmla="*/ 109415 h 2250831"/>
              <a:gd name="connsiteX45" fmla="*/ 1347917 w 2035671"/>
              <a:gd name="connsiteY45" fmla="*/ 117231 h 2250831"/>
              <a:gd name="connsiteX46" fmla="*/ 1394809 w 2035671"/>
              <a:gd name="connsiteY46" fmla="*/ 140677 h 2250831"/>
              <a:gd name="connsiteX47" fmla="*/ 1543302 w 2035671"/>
              <a:gd name="connsiteY47" fmla="*/ 148492 h 2250831"/>
              <a:gd name="connsiteX48" fmla="*/ 1676163 w 2035671"/>
              <a:gd name="connsiteY48" fmla="*/ 156308 h 2250831"/>
              <a:gd name="connsiteX49" fmla="*/ 1699609 w 2035671"/>
              <a:gd name="connsiteY49" fmla="*/ 109415 h 2250831"/>
              <a:gd name="connsiteX50" fmla="*/ 1723056 w 2035671"/>
              <a:gd name="connsiteY50" fmla="*/ 93784 h 2250831"/>
              <a:gd name="connsiteX51" fmla="*/ 1738686 w 2035671"/>
              <a:gd name="connsiteY51" fmla="*/ 70338 h 2250831"/>
              <a:gd name="connsiteX52" fmla="*/ 1762132 w 2035671"/>
              <a:gd name="connsiteY52" fmla="*/ 62523 h 2250831"/>
              <a:gd name="connsiteX53" fmla="*/ 1785579 w 2035671"/>
              <a:gd name="connsiteY53" fmla="*/ 46892 h 2250831"/>
              <a:gd name="connsiteX54" fmla="*/ 1848102 w 2035671"/>
              <a:gd name="connsiteY54" fmla="*/ 7815 h 2250831"/>
              <a:gd name="connsiteX55" fmla="*/ 1871548 w 2035671"/>
              <a:gd name="connsiteY55" fmla="*/ 0 h 2250831"/>
              <a:gd name="connsiteX56" fmla="*/ 1894994 w 2035671"/>
              <a:gd name="connsiteY56" fmla="*/ 117231 h 2250831"/>
              <a:gd name="connsiteX57" fmla="*/ 1926256 w 2035671"/>
              <a:gd name="connsiteY57" fmla="*/ 187569 h 2250831"/>
              <a:gd name="connsiteX58" fmla="*/ 1949702 w 2035671"/>
              <a:gd name="connsiteY58" fmla="*/ 211015 h 2250831"/>
              <a:gd name="connsiteX59" fmla="*/ 2004409 w 2035671"/>
              <a:gd name="connsiteY59" fmla="*/ 265723 h 2250831"/>
              <a:gd name="connsiteX60" fmla="*/ 2035671 w 2035671"/>
              <a:gd name="connsiteY60" fmla="*/ 336061 h 2250831"/>
              <a:gd name="connsiteX61" fmla="*/ 2027856 w 2035671"/>
              <a:gd name="connsiteY61" fmla="*/ 500184 h 2250831"/>
              <a:gd name="connsiteX62" fmla="*/ 2012225 w 2035671"/>
              <a:gd name="connsiteY62" fmla="*/ 625231 h 2250831"/>
              <a:gd name="connsiteX63" fmla="*/ 2004409 w 2035671"/>
              <a:gd name="connsiteY63" fmla="*/ 656492 h 2250831"/>
              <a:gd name="connsiteX64" fmla="*/ 1988779 w 2035671"/>
              <a:gd name="connsiteY64" fmla="*/ 679938 h 2250831"/>
              <a:gd name="connsiteX65" fmla="*/ 1980963 w 2035671"/>
              <a:gd name="connsiteY65" fmla="*/ 711200 h 2250831"/>
              <a:gd name="connsiteX66" fmla="*/ 1965332 w 2035671"/>
              <a:gd name="connsiteY66" fmla="*/ 758092 h 2250831"/>
              <a:gd name="connsiteX67" fmla="*/ 1957517 w 2035671"/>
              <a:gd name="connsiteY67" fmla="*/ 789354 h 2250831"/>
              <a:gd name="connsiteX68" fmla="*/ 1941886 w 2035671"/>
              <a:gd name="connsiteY68" fmla="*/ 836246 h 2250831"/>
              <a:gd name="connsiteX69" fmla="*/ 1918440 w 2035671"/>
              <a:gd name="connsiteY69" fmla="*/ 851877 h 2250831"/>
              <a:gd name="connsiteX70" fmla="*/ 1910625 w 2035671"/>
              <a:gd name="connsiteY70" fmla="*/ 914400 h 2250831"/>
              <a:gd name="connsiteX71" fmla="*/ 1934071 w 2035671"/>
              <a:gd name="connsiteY71" fmla="*/ 898769 h 2250831"/>
              <a:gd name="connsiteX72" fmla="*/ 1941886 w 2035671"/>
              <a:gd name="connsiteY72" fmla="*/ 976923 h 2250831"/>
              <a:gd name="connsiteX73" fmla="*/ 1926256 w 2035671"/>
              <a:gd name="connsiteY73" fmla="*/ 1062892 h 2250831"/>
              <a:gd name="connsiteX74" fmla="*/ 1910625 w 2035671"/>
              <a:gd name="connsiteY74" fmla="*/ 1086338 h 2250831"/>
              <a:gd name="connsiteX75" fmla="*/ 1879363 w 2035671"/>
              <a:gd name="connsiteY75" fmla="*/ 1156677 h 2250831"/>
              <a:gd name="connsiteX76" fmla="*/ 1848102 w 2035671"/>
              <a:gd name="connsiteY76" fmla="*/ 1164492 h 2250831"/>
              <a:gd name="connsiteX77" fmla="*/ 1762132 w 2035671"/>
              <a:gd name="connsiteY77" fmla="*/ 1172308 h 2250831"/>
              <a:gd name="connsiteX78" fmla="*/ 1738686 w 2035671"/>
              <a:gd name="connsiteY78" fmla="*/ 1227015 h 2250831"/>
              <a:gd name="connsiteX79" fmla="*/ 1723056 w 2035671"/>
              <a:gd name="connsiteY79" fmla="*/ 1273908 h 2250831"/>
              <a:gd name="connsiteX80" fmla="*/ 1730871 w 2035671"/>
              <a:gd name="connsiteY80" fmla="*/ 1414584 h 2250831"/>
              <a:gd name="connsiteX81" fmla="*/ 1746502 w 2035671"/>
              <a:gd name="connsiteY81" fmla="*/ 1461477 h 2250831"/>
              <a:gd name="connsiteX82" fmla="*/ 1769948 w 2035671"/>
              <a:gd name="connsiteY82" fmla="*/ 1469292 h 2250831"/>
              <a:gd name="connsiteX83" fmla="*/ 1785579 w 2035671"/>
              <a:gd name="connsiteY83" fmla="*/ 1492738 h 2250831"/>
              <a:gd name="connsiteX84" fmla="*/ 1832471 w 2035671"/>
              <a:gd name="connsiteY84" fmla="*/ 1516184 h 2250831"/>
              <a:gd name="connsiteX85" fmla="*/ 1887179 w 2035671"/>
              <a:gd name="connsiteY85" fmla="*/ 1578708 h 2250831"/>
              <a:gd name="connsiteX86" fmla="*/ 1910625 w 2035671"/>
              <a:gd name="connsiteY86" fmla="*/ 1649046 h 2250831"/>
              <a:gd name="connsiteX87" fmla="*/ 1918440 w 2035671"/>
              <a:gd name="connsiteY87" fmla="*/ 1672492 h 2250831"/>
              <a:gd name="connsiteX88" fmla="*/ 1926256 w 2035671"/>
              <a:gd name="connsiteY88" fmla="*/ 1695938 h 2250831"/>
              <a:gd name="connsiteX89" fmla="*/ 1926256 w 2035671"/>
              <a:gd name="connsiteY89" fmla="*/ 1781908 h 2250831"/>
              <a:gd name="connsiteX90" fmla="*/ 1879363 w 2035671"/>
              <a:gd name="connsiteY90" fmla="*/ 1805354 h 2250831"/>
              <a:gd name="connsiteX91" fmla="*/ 1848102 w 2035671"/>
              <a:gd name="connsiteY91" fmla="*/ 1852246 h 2250831"/>
              <a:gd name="connsiteX92" fmla="*/ 1832471 w 2035671"/>
              <a:gd name="connsiteY92" fmla="*/ 1899138 h 2250831"/>
              <a:gd name="connsiteX93" fmla="*/ 1816840 w 2035671"/>
              <a:gd name="connsiteY93" fmla="*/ 1953846 h 2250831"/>
              <a:gd name="connsiteX94" fmla="*/ 1793394 w 2035671"/>
              <a:gd name="connsiteY94" fmla="*/ 2047631 h 2250831"/>
              <a:gd name="connsiteX95" fmla="*/ 1746502 w 2035671"/>
              <a:gd name="connsiteY95" fmla="*/ 2078892 h 2250831"/>
              <a:gd name="connsiteX96" fmla="*/ 1723056 w 2035671"/>
              <a:gd name="connsiteY96" fmla="*/ 2094523 h 2250831"/>
              <a:gd name="connsiteX97" fmla="*/ 1707425 w 2035671"/>
              <a:gd name="connsiteY97" fmla="*/ 2117969 h 2250831"/>
              <a:gd name="connsiteX98" fmla="*/ 1683979 w 2035671"/>
              <a:gd name="connsiteY98" fmla="*/ 2141415 h 2250831"/>
              <a:gd name="connsiteX99" fmla="*/ 1660532 w 2035671"/>
              <a:gd name="connsiteY99" fmla="*/ 2188308 h 2250831"/>
              <a:gd name="connsiteX100" fmla="*/ 1613640 w 2035671"/>
              <a:gd name="connsiteY100" fmla="*/ 2219569 h 2250831"/>
              <a:gd name="connsiteX101" fmla="*/ 1590194 w 2035671"/>
              <a:gd name="connsiteY101" fmla="*/ 2235200 h 2250831"/>
              <a:gd name="connsiteX102" fmla="*/ 1543302 w 2035671"/>
              <a:gd name="connsiteY102" fmla="*/ 2250831 h 2250831"/>
              <a:gd name="connsiteX103" fmla="*/ 1465148 w 2035671"/>
              <a:gd name="connsiteY103" fmla="*/ 2243015 h 2250831"/>
              <a:gd name="connsiteX104" fmla="*/ 1418256 w 2035671"/>
              <a:gd name="connsiteY104" fmla="*/ 2227384 h 2250831"/>
              <a:gd name="connsiteX105" fmla="*/ 1394809 w 2035671"/>
              <a:gd name="connsiteY105" fmla="*/ 2219569 h 2250831"/>
              <a:gd name="connsiteX106" fmla="*/ 1363548 w 2035671"/>
              <a:gd name="connsiteY106" fmla="*/ 2149231 h 2250831"/>
              <a:gd name="connsiteX107" fmla="*/ 1355732 w 2035671"/>
              <a:gd name="connsiteY107" fmla="*/ 2125784 h 2250831"/>
              <a:gd name="connsiteX108" fmla="*/ 1347917 w 2035671"/>
              <a:gd name="connsiteY108" fmla="*/ 2063261 h 2250831"/>
              <a:gd name="connsiteX109" fmla="*/ 1340102 w 2035671"/>
              <a:gd name="connsiteY109" fmla="*/ 2039815 h 2250831"/>
              <a:gd name="connsiteX110" fmla="*/ 1332286 w 2035671"/>
              <a:gd name="connsiteY110" fmla="*/ 2008554 h 2250831"/>
              <a:gd name="connsiteX111" fmla="*/ 1324471 w 2035671"/>
              <a:gd name="connsiteY111" fmla="*/ 1985108 h 2250831"/>
              <a:gd name="connsiteX112" fmla="*/ 1301025 w 2035671"/>
              <a:gd name="connsiteY112" fmla="*/ 1969477 h 2250831"/>
              <a:gd name="connsiteX113" fmla="*/ 1269763 w 2035671"/>
              <a:gd name="connsiteY113" fmla="*/ 1899138 h 2250831"/>
              <a:gd name="connsiteX114" fmla="*/ 1238502 w 2035671"/>
              <a:gd name="connsiteY114" fmla="*/ 1860061 h 2250831"/>
              <a:gd name="connsiteX115" fmla="*/ 1222871 w 2035671"/>
              <a:gd name="connsiteY115" fmla="*/ 1836615 h 2250831"/>
              <a:gd name="connsiteX116" fmla="*/ 1175979 w 2035671"/>
              <a:gd name="connsiteY116" fmla="*/ 1820984 h 2250831"/>
              <a:gd name="connsiteX117" fmla="*/ 1105640 w 2035671"/>
              <a:gd name="connsiteY117" fmla="*/ 1805354 h 2250831"/>
              <a:gd name="connsiteX118" fmla="*/ 1058748 w 2035671"/>
              <a:gd name="connsiteY118" fmla="*/ 1789723 h 2250831"/>
              <a:gd name="connsiteX119" fmla="*/ 1035302 w 2035671"/>
              <a:gd name="connsiteY119" fmla="*/ 1774092 h 2250831"/>
              <a:gd name="connsiteX120" fmla="*/ 988409 w 2035671"/>
              <a:gd name="connsiteY120" fmla="*/ 1758461 h 2250831"/>
              <a:gd name="connsiteX121" fmla="*/ 964963 w 2035671"/>
              <a:gd name="connsiteY121" fmla="*/ 1750646 h 2250831"/>
              <a:gd name="connsiteX122" fmla="*/ 839917 w 2035671"/>
              <a:gd name="connsiteY122" fmla="*/ 1758461 h 2250831"/>
              <a:gd name="connsiteX123" fmla="*/ 800840 w 2035671"/>
              <a:gd name="connsiteY123" fmla="*/ 1820984 h 2250831"/>
              <a:gd name="connsiteX124" fmla="*/ 793025 w 2035671"/>
              <a:gd name="connsiteY124" fmla="*/ 1844431 h 2250831"/>
              <a:gd name="connsiteX125" fmla="*/ 761763 w 2035671"/>
              <a:gd name="connsiteY125" fmla="*/ 1852246 h 2250831"/>
              <a:gd name="connsiteX126" fmla="*/ 628902 w 2035671"/>
              <a:gd name="connsiteY126" fmla="*/ 1836615 h 2250831"/>
              <a:gd name="connsiteX127" fmla="*/ 582009 w 2035671"/>
              <a:gd name="connsiteY127" fmla="*/ 1813169 h 2250831"/>
              <a:gd name="connsiteX128" fmla="*/ 511671 w 2035671"/>
              <a:gd name="connsiteY128" fmla="*/ 1781908 h 2250831"/>
              <a:gd name="connsiteX129" fmla="*/ 488225 w 2035671"/>
              <a:gd name="connsiteY129" fmla="*/ 1774092 h 2250831"/>
              <a:gd name="connsiteX130" fmla="*/ 464779 w 2035671"/>
              <a:gd name="connsiteY130" fmla="*/ 1758461 h 2250831"/>
              <a:gd name="connsiteX131" fmla="*/ 425702 w 2035671"/>
              <a:gd name="connsiteY131" fmla="*/ 1750646 h 2250831"/>
              <a:gd name="connsiteX132" fmla="*/ 378809 w 2035671"/>
              <a:gd name="connsiteY132" fmla="*/ 1735015 h 2250831"/>
              <a:gd name="connsiteX133" fmla="*/ 355363 w 2035671"/>
              <a:gd name="connsiteY133" fmla="*/ 1711569 h 2250831"/>
              <a:gd name="connsiteX134" fmla="*/ 331917 w 2035671"/>
              <a:gd name="connsiteY134" fmla="*/ 1695938 h 2250831"/>
              <a:gd name="connsiteX135" fmla="*/ 308471 w 2035671"/>
              <a:gd name="connsiteY135" fmla="*/ 1649046 h 2250831"/>
              <a:gd name="connsiteX136" fmla="*/ 285025 w 2035671"/>
              <a:gd name="connsiteY136" fmla="*/ 1641231 h 2250831"/>
              <a:gd name="connsiteX137" fmla="*/ 261579 w 2035671"/>
              <a:gd name="connsiteY137" fmla="*/ 1625600 h 2250831"/>
              <a:gd name="connsiteX138" fmla="*/ 214686 w 2035671"/>
              <a:gd name="connsiteY138" fmla="*/ 1609969 h 2250831"/>
              <a:gd name="connsiteX139" fmla="*/ 191240 w 2035671"/>
              <a:gd name="connsiteY139" fmla="*/ 1602154 h 2250831"/>
              <a:gd name="connsiteX140" fmla="*/ 152163 w 2035671"/>
              <a:gd name="connsiteY140" fmla="*/ 1594338 h 2250831"/>
              <a:gd name="connsiteX141" fmla="*/ 105271 w 2035671"/>
              <a:gd name="connsiteY141" fmla="*/ 1578708 h 2250831"/>
              <a:gd name="connsiteX142" fmla="*/ 81825 w 2035671"/>
              <a:gd name="connsiteY142" fmla="*/ 1570892 h 2250831"/>
              <a:gd name="connsiteX143" fmla="*/ 58379 w 2035671"/>
              <a:gd name="connsiteY143" fmla="*/ 1555261 h 2250831"/>
              <a:gd name="connsiteX144" fmla="*/ 42748 w 2035671"/>
              <a:gd name="connsiteY144" fmla="*/ 1531815 h 2250831"/>
              <a:gd name="connsiteX145" fmla="*/ 19302 w 2035671"/>
              <a:gd name="connsiteY145" fmla="*/ 1524000 h 2250831"/>
              <a:gd name="connsiteX146" fmla="*/ 11486 w 2035671"/>
              <a:gd name="connsiteY146" fmla="*/ 1500554 h 2250831"/>
              <a:gd name="connsiteX147" fmla="*/ 19302 w 2035671"/>
              <a:gd name="connsiteY147" fmla="*/ 1492738 h 225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2035671" h="2250831">
                <a:moveTo>
                  <a:pt x="19302" y="1492738"/>
                </a:moveTo>
                <a:cubicBezTo>
                  <a:pt x="21790" y="1465372"/>
                  <a:pt x="21922" y="1391115"/>
                  <a:pt x="42748" y="1359877"/>
                </a:cubicBezTo>
                <a:lnTo>
                  <a:pt x="58379" y="1336431"/>
                </a:lnTo>
                <a:cubicBezTo>
                  <a:pt x="55774" y="1323405"/>
                  <a:pt x="57931" y="1308407"/>
                  <a:pt x="50563" y="1297354"/>
                </a:cubicBezTo>
                <a:cubicBezTo>
                  <a:pt x="45993" y="1290499"/>
                  <a:pt x="33550" y="1294684"/>
                  <a:pt x="27117" y="1289538"/>
                </a:cubicBezTo>
                <a:cubicBezTo>
                  <a:pt x="19782" y="1283670"/>
                  <a:pt x="16696" y="1273907"/>
                  <a:pt x="11486" y="1266092"/>
                </a:cubicBezTo>
                <a:cubicBezTo>
                  <a:pt x="14091" y="1255672"/>
                  <a:pt x="11147" y="1241821"/>
                  <a:pt x="19302" y="1234831"/>
                </a:cubicBezTo>
                <a:cubicBezTo>
                  <a:pt x="31812" y="1224109"/>
                  <a:pt x="50563" y="1224410"/>
                  <a:pt x="66194" y="1219200"/>
                </a:cubicBezTo>
                <a:lnTo>
                  <a:pt x="113086" y="1203569"/>
                </a:lnTo>
                <a:lnTo>
                  <a:pt x="159979" y="1187938"/>
                </a:lnTo>
                <a:lnTo>
                  <a:pt x="183425" y="1180123"/>
                </a:lnTo>
                <a:cubicBezTo>
                  <a:pt x="202026" y="1124320"/>
                  <a:pt x="185347" y="1142370"/>
                  <a:pt x="222502" y="1117600"/>
                </a:cubicBezTo>
                <a:cubicBezTo>
                  <a:pt x="248356" y="1040036"/>
                  <a:pt x="204979" y="1158519"/>
                  <a:pt x="253763" y="1070708"/>
                </a:cubicBezTo>
                <a:cubicBezTo>
                  <a:pt x="270406" y="1040750"/>
                  <a:pt x="267331" y="1002432"/>
                  <a:pt x="292840" y="976923"/>
                </a:cubicBezTo>
                <a:cubicBezTo>
                  <a:pt x="299482" y="970281"/>
                  <a:pt x="308471" y="966502"/>
                  <a:pt x="316286" y="961292"/>
                </a:cubicBezTo>
                <a:cubicBezTo>
                  <a:pt x="335454" y="884626"/>
                  <a:pt x="311415" y="987581"/>
                  <a:pt x="331917" y="844061"/>
                </a:cubicBezTo>
                <a:cubicBezTo>
                  <a:pt x="333744" y="831272"/>
                  <a:pt x="345376" y="805158"/>
                  <a:pt x="355363" y="797169"/>
                </a:cubicBezTo>
                <a:cubicBezTo>
                  <a:pt x="361796" y="792023"/>
                  <a:pt x="370994" y="791959"/>
                  <a:pt x="378809" y="789354"/>
                </a:cubicBezTo>
                <a:cubicBezTo>
                  <a:pt x="392702" y="768515"/>
                  <a:pt x="397058" y="758660"/>
                  <a:pt x="417886" y="742461"/>
                </a:cubicBezTo>
                <a:cubicBezTo>
                  <a:pt x="432715" y="730928"/>
                  <a:pt x="451495" y="724484"/>
                  <a:pt x="464779" y="711200"/>
                </a:cubicBezTo>
                <a:cubicBezTo>
                  <a:pt x="485492" y="690487"/>
                  <a:pt x="507225" y="662624"/>
                  <a:pt x="535117" y="648677"/>
                </a:cubicBezTo>
                <a:cubicBezTo>
                  <a:pt x="542485" y="644993"/>
                  <a:pt x="550748" y="643466"/>
                  <a:pt x="558563" y="640861"/>
                </a:cubicBezTo>
                <a:cubicBezTo>
                  <a:pt x="583333" y="603706"/>
                  <a:pt x="565283" y="620385"/>
                  <a:pt x="621086" y="601784"/>
                </a:cubicBezTo>
                <a:lnTo>
                  <a:pt x="644532" y="593969"/>
                </a:lnTo>
                <a:cubicBezTo>
                  <a:pt x="660163" y="583549"/>
                  <a:pt x="685484" y="580530"/>
                  <a:pt x="691425" y="562708"/>
                </a:cubicBezTo>
                <a:cubicBezTo>
                  <a:pt x="696635" y="547077"/>
                  <a:pt x="703060" y="531800"/>
                  <a:pt x="707056" y="515815"/>
                </a:cubicBezTo>
                <a:cubicBezTo>
                  <a:pt x="709560" y="505800"/>
                  <a:pt x="717081" y="472319"/>
                  <a:pt x="722686" y="461108"/>
                </a:cubicBezTo>
                <a:cubicBezTo>
                  <a:pt x="730896" y="444687"/>
                  <a:pt x="747621" y="425214"/>
                  <a:pt x="761763" y="414215"/>
                </a:cubicBezTo>
                <a:cubicBezTo>
                  <a:pt x="776592" y="402682"/>
                  <a:pt x="793025" y="393374"/>
                  <a:pt x="808656" y="382954"/>
                </a:cubicBezTo>
                <a:lnTo>
                  <a:pt x="855548" y="351692"/>
                </a:lnTo>
                <a:cubicBezTo>
                  <a:pt x="863363" y="346482"/>
                  <a:pt x="870083" y="339031"/>
                  <a:pt x="878994" y="336061"/>
                </a:cubicBezTo>
                <a:lnTo>
                  <a:pt x="902440" y="328246"/>
                </a:lnTo>
                <a:cubicBezTo>
                  <a:pt x="910255" y="323036"/>
                  <a:pt x="917485" y="316816"/>
                  <a:pt x="925886" y="312615"/>
                </a:cubicBezTo>
                <a:cubicBezTo>
                  <a:pt x="933254" y="308931"/>
                  <a:pt x="942477" y="309370"/>
                  <a:pt x="949332" y="304800"/>
                </a:cubicBezTo>
                <a:cubicBezTo>
                  <a:pt x="958529" y="298669"/>
                  <a:pt x="964288" y="288430"/>
                  <a:pt x="972779" y="281354"/>
                </a:cubicBezTo>
                <a:cubicBezTo>
                  <a:pt x="979995" y="275341"/>
                  <a:pt x="989009" y="271736"/>
                  <a:pt x="996225" y="265723"/>
                </a:cubicBezTo>
                <a:cubicBezTo>
                  <a:pt x="1004716" y="258647"/>
                  <a:pt x="1010475" y="248408"/>
                  <a:pt x="1019671" y="242277"/>
                </a:cubicBezTo>
                <a:cubicBezTo>
                  <a:pt x="1026526" y="237707"/>
                  <a:pt x="1035749" y="238145"/>
                  <a:pt x="1043117" y="234461"/>
                </a:cubicBezTo>
                <a:cubicBezTo>
                  <a:pt x="1051518" y="230260"/>
                  <a:pt x="1057980" y="222646"/>
                  <a:pt x="1066563" y="218831"/>
                </a:cubicBezTo>
                <a:cubicBezTo>
                  <a:pt x="1081619" y="212139"/>
                  <a:pt x="1097825" y="208410"/>
                  <a:pt x="1113456" y="203200"/>
                </a:cubicBezTo>
                <a:cubicBezTo>
                  <a:pt x="1121271" y="200595"/>
                  <a:pt x="1130047" y="199954"/>
                  <a:pt x="1136902" y="195384"/>
                </a:cubicBezTo>
                <a:cubicBezTo>
                  <a:pt x="1204094" y="150591"/>
                  <a:pt x="1119081" y="204295"/>
                  <a:pt x="1183794" y="171938"/>
                </a:cubicBezTo>
                <a:cubicBezTo>
                  <a:pt x="1192195" y="167737"/>
                  <a:pt x="1198839" y="160509"/>
                  <a:pt x="1207240" y="156308"/>
                </a:cubicBezTo>
                <a:cubicBezTo>
                  <a:pt x="1214608" y="152624"/>
                  <a:pt x="1223485" y="152493"/>
                  <a:pt x="1230686" y="148492"/>
                </a:cubicBezTo>
                <a:cubicBezTo>
                  <a:pt x="1311307" y="103703"/>
                  <a:pt x="1247973" y="127101"/>
                  <a:pt x="1301025" y="109415"/>
                </a:cubicBezTo>
                <a:cubicBezTo>
                  <a:pt x="1316656" y="112020"/>
                  <a:pt x="1332884" y="112220"/>
                  <a:pt x="1347917" y="117231"/>
                </a:cubicBezTo>
                <a:cubicBezTo>
                  <a:pt x="1382982" y="128919"/>
                  <a:pt x="1358274" y="137356"/>
                  <a:pt x="1394809" y="140677"/>
                </a:cubicBezTo>
                <a:cubicBezTo>
                  <a:pt x="1444172" y="145165"/>
                  <a:pt x="1493804" y="145887"/>
                  <a:pt x="1543302" y="148492"/>
                </a:cubicBezTo>
                <a:cubicBezTo>
                  <a:pt x="1617492" y="173222"/>
                  <a:pt x="1573785" y="165615"/>
                  <a:pt x="1676163" y="156308"/>
                </a:cubicBezTo>
                <a:cubicBezTo>
                  <a:pt x="1682519" y="137240"/>
                  <a:pt x="1684460" y="124564"/>
                  <a:pt x="1699609" y="109415"/>
                </a:cubicBezTo>
                <a:cubicBezTo>
                  <a:pt x="1706251" y="102773"/>
                  <a:pt x="1715240" y="98994"/>
                  <a:pt x="1723056" y="93784"/>
                </a:cubicBezTo>
                <a:cubicBezTo>
                  <a:pt x="1728266" y="85969"/>
                  <a:pt x="1731352" y="76206"/>
                  <a:pt x="1738686" y="70338"/>
                </a:cubicBezTo>
                <a:cubicBezTo>
                  <a:pt x="1745119" y="65192"/>
                  <a:pt x="1754764" y="66207"/>
                  <a:pt x="1762132" y="62523"/>
                </a:cubicBezTo>
                <a:cubicBezTo>
                  <a:pt x="1770534" y="58322"/>
                  <a:pt x="1777763" y="52102"/>
                  <a:pt x="1785579" y="46892"/>
                </a:cubicBezTo>
                <a:cubicBezTo>
                  <a:pt x="1810348" y="9737"/>
                  <a:pt x="1792298" y="26416"/>
                  <a:pt x="1848102" y="7815"/>
                </a:cubicBezTo>
                <a:lnTo>
                  <a:pt x="1871548" y="0"/>
                </a:lnTo>
                <a:cubicBezTo>
                  <a:pt x="1908012" y="54695"/>
                  <a:pt x="1874938" y="-3106"/>
                  <a:pt x="1894994" y="117231"/>
                </a:cubicBezTo>
                <a:cubicBezTo>
                  <a:pt x="1899254" y="142790"/>
                  <a:pt x="1909661" y="167656"/>
                  <a:pt x="1926256" y="187569"/>
                </a:cubicBezTo>
                <a:cubicBezTo>
                  <a:pt x="1933332" y="196060"/>
                  <a:pt x="1942916" y="202291"/>
                  <a:pt x="1949702" y="211015"/>
                </a:cubicBezTo>
                <a:cubicBezTo>
                  <a:pt x="1993595" y="267450"/>
                  <a:pt x="1959605" y="250789"/>
                  <a:pt x="2004409" y="265723"/>
                </a:cubicBezTo>
                <a:cubicBezTo>
                  <a:pt x="2023010" y="321526"/>
                  <a:pt x="2010901" y="298906"/>
                  <a:pt x="2035671" y="336061"/>
                </a:cubicBezTo>
                <a:cubicBezTo>
                  <a:pt x="2033066" y="390769"/>
                  <a:pt x="2032282" y="445593"/>
                  <a:pt x="2027856" y="500184"/>
                </a:cubicBezTo>
                <a:cubicBezTo>
                  <a:pt x="2024461" y="542053"/>
                  <a:pt x="2022414" y="584479"/>
                  <a:pt x="2012225" y="625231"/>
                </a:cubicBezTo>
                <a:cubicBezTo>
                  <a:pt x="2009620" y="635651"/>
                  <a:pt x="2008640" y="646619"/>
                  <a:pt x="2004409" y="656492"/>
                </a:cubicBezTo>
                <a:cubicBezTo>
                  <a:pt x="2000709" y="665125"/>
                  <a:pt x="1993989" y="672123"/>
                  <a:pt x="1988779" y="679938"/>
                </a:cubicBezTo>
                <a:cubicBezTo>
                  <a:pt x="1986174" y="690359"/>
                  <a:pt x="1984050" y="700912"/>
                  <a:pt x="1980963" y="711200"/>
                </a:cubicBezTo>
                <a:cubicBezTo>
                  <a:pt x="1976228" y="726981"/>
                  <a:pt x="1969328" y="742108"/>
                  <a:pt x="1965332" y="758092"/>
                </a:cubicBezTo>
                <a:cubicBezTo>
                  <a:pt x="1962727" y="768513"/>
                  <a:pt x="1960603" y="779066"/>
                  <a:pt x="1957517" y="789354"/>
                </a:cubicBezTo>
                <a:cubicBezTo>
                  <a:pt x="1952783" y="805135"/>
                  <a:pt x="1955595" y="827107"/>
                  <a:pt x="1941886" y="836246"/>
                </a:cubicBezTo>
                <a:lnTo>
                  <a:pt x="1918440" y="851877"/>
                </a:lnTo>
                <a:cubicBezTo>
                  <a:pt x="1908340" y="867027"/>
                  <a:pt x="1882725" y="893475"/>
                  <a:pt x="1910625" y="914400"/>
                </a:cubicBezTo>
                <a:cubicBezTo>
                  <a:pt x="1918139" y="920036"/>
                  <a:pt x="1926256" y="903979"/>
                  <a:pt x="1934071" y="898769"/>
                </a:cubicBezTo>
                <a:cubicBezTo>
                  <a:pt x="1960180" y="937931"/>
                  <a:pt x="1950522" y="912154"/>
                  <a:pt x="1941886" y="976923"/>
                </a:cubicBezTo>
                <a:cubicBezTo>
                  <a:pt x="1938947" y="998962"/>
                  <a:pt x="1938399" y="1038606"/>
                  <a:pt x="1926256" y="1062892"/>
                </a:cubicBezTo>
                <a:cubicBezTo>
                  <a:pt x="1922055" y="1071293"/>
                  <a:pt x="1914440" y="1077755"/>
                  <a:pt x="1910625" y="1086338"/>
                </a:cubicBezTo>
                <a:cubicBezTo>
                  <a:pt x="1906081" y="1096562"/>
                  <a:pt x="1896120" y="1145506"/>
                  <a:pt x="1879363" y="1156677"/>
                </a:cubicBezTo>
                <a:cubicBezTo>
                  <a:pt x="1870426" y="1162635"/>
                  <a:pt x="1858749" y="1163072"/>
                  <a:pt x="1848102" y="1164492"/>
                </a:cubicBezTo>
                <a:cubicBezTo>
                  <a:pt x="1819580" y="1168295"/>
                  <a:pt x="1790789" y="1169703"/>
                  <a:pt x="1762132" y="1172308"/>
                </a:cubicBezTo>
                <a:cubicBezTo>
                  <a:pt x="1737336" y="1209503"/>
                  <a:pt x="1752449" y="1181139"/>
                  <a:pt x="1738686" y="1227015"/>
                </a:cubicBezTo>
                <a:cubicBezTo>
                  <a:pt x="1733952" y="1242797"/>
                  <a:pt x="1723056" y="1273908"/>
                  <a:pt x="1723056" y="1273908"/>
                </a:cubicBezTo>
                <a:cubicBezTo>
                  <a:pt x="1725661" y="1320800"/>
                  <a:pt x="1725046" y="1367982"/>
                  <a:pt x="1730871" y="1414584"/>
                </a:cubicBezTo>
                <a:cubicBezTo>
                  <a:pt x="1732915" y="1430933"/>
                  <a:pt x="1730871" y="1456267"/>
                  <a:pt x="1746502" y="1461477"/>
                </a:cubicBezTo>
                <a:lnTo>
                  <a:pt x="1769948" y="1469292"/>
                </a:lnTo>
                <a:cubicBezTo>
                  <a:pt x="1775158" y="1477107"/>
                  <a:pt x="1778937" y="1486096"/>
                  <a:pt x="1785579" y="1492738"/>
                </a:cubicBezTo>
                <a:cubicBezTo>
                  <a:pt x="1800730" y="1507889"/>
                  <a:pt x="1813401" y="1509827"/>
                  <a:pt x="1832471" y="1516184"/>
                </a:cubicBezTo>
                <a:cubicBezTo>
                  <a:pt x="1868942" y="1570893"/>
                  <a:pt x="1848101" y="1552657"/>
                  <a:pt x="1887179" y="1578708"/>
                </a:cubicBezTo>
                <a:lnTo>
                  <a:pt x="1910625" y="1649046"/>
                </a:lnTo>
                <a:lnTo>
                  <a:pt x="1918440" y="1672492"/>
                </a:lnTo>
                <a:lnTo>
                  <a:pt x="1926256" y="1695938"/>
                </a:lnTo>
                <a:cubicBezTo>
                  <a:pt x="1930790" y="1723145"/>
                  <a:pt x="1941759" y="1754778"/>
                  <a:pt x="1926256" y="1781908"/>
                </a:cubicBezTo>
                <a:cubicBezTo>
                  <a:pt x="1919128" y="1794382"/>
                  <a:pt x="1891396" y="1801343"/>
                  <a:pt x="1879363" y="1805354"/>
                </a:cubicBezTo>
                <a:cubicBezTo>
                  <a:pt x="1868943" y="1820985"/>
                  <a:pt x="1854043" y="1834424"/>
                  <a:pt x="1848102" y="1852246"/>
                </a:cubicBezTo>
                <a:cubicBezTo>
                  <a:pt x="1842892" y="1867877"/>
                  <a:pt x="1836467" y="1883154"/>
                  <a:pt x="1832471" y="1899138"/>
                </a:cubicBezTo>
                <a:cubicBezTo>
                  <a:pt x="1822658" y="1938392"/>
                  <a:pt x="1828053" y="1920210"/>
                  <a:pt x="1816840" y="1953846"/>
                </a:cubicBezTo>
                <a:cubicBezTo>
                  <a:pt x="1815001" y="1964878"/>
                  <a:pt x="1805006" y="2039890"/>
                  <a:pt x="1793394" y="2047631"/>
                </a:cubicBezTo>
                <a:lnTo>
                  <a:pt x="1746502" y="2078892"/>
                </a:lnTo>
                <a:lnTo>
                  <a:pt x="1723056" y="2094523"/>
                </a:lnTo>
                <a:cubicBezTo>
                  <a:pt x="1717846" y="2102338"/>
                  <a:pt x="1713438" y="2110753"/>
                  <a:pt x="1707425" y="2117969"/>
                </a:cubicBezTo>
                <a:cubicBezTo>
                  <a:pt x="1700349" y="2126460"/>
                  <a:pt x="1690110" y="2132219"/>
                  <a:pt x="1683979" y="2141415"/>
                </a:cubicBezTo>
                <a:cubicBezTo>
                  <a:pt x="1665025" y="2169845"/>
                  <a:pt x="1690045" y="2162484"/>
                  <a:pt x="1660532" y="2188308"/>
                </a:cubicBezTo>
                <a:cubicBezTo>
                  <a:pt x="1646394" y="2200678"/>
                  <a:pt x="1629271" y="2209149"/>
                  <a:pt x="1613640" y="2219569"/>
                </a:cubicBezTo>
                <a:cubicBezTo>
                  <a:pt x="1605825" y="2224779"/>
                  <a:pt x="1599105" y="2232230"/>
                  <a:pt x="1590194" y="2235200"/>
                </a:cubicBezTo>
                <a:lnTo>
                  <a:pt x="1543302" y="2250831"/>
                </a:lnTo>
                <a:cubicBezTo>
                  <a:pt x="1517251" y="2248226"/>
                  <a:pt x="1490881" y="2247840"/>
                  <a:pt x="1465148" y="2243015"/>
                </a:cubicBezTo>
                <a:cubicBezTo>
                  <a:pt x="1448954" y="2239979"/>
                  <a:pt x="1433887" y="2232594"/>
                  <a:pt x="1418256" y="2227384"/>
                </a:cubicBezTo>
                <a:lnTo>
                  <a:pt x="1394809" y="2219569"/>
                </a:lnTo>
                <a:cubicBezTo>
                  <a:pt x="1370040" y="2182414"/>
                  <a:pt x="1382150" y="2205034"/>
                  <a:pt x="1363548" y="2149231"/>
                </a:cubicBezTo>
                <a:lnTo>
                  <a:pt x="1355732" y="2125784"/>
                </a:lnTo>
                <a:cubicBezTo>
                  <a:pt x="1353127" y="2104943"/>
                  <a:pt x="1351674" y="2083925"/>
                  <a:pt x="1347917" y="2063261"/>
                </a:cubicBezTo>
                <a:cubicBezTo>
                  <a:pt x="1346443" y="2055156"/>
                  <a:pt x="1342365" y="2047736"/>
                  <a:pt x="1340102" y="2039815"/>
                </a:cubicBezTo>
                <a:cubicBezTo>
                  <a:pt x="1337151" y="2029487"/>
                  <a:pt x="1335237" y="2018882"/>
                  <a:pt x="1332286" y="2008554"/>
                </a:cubicBezTo>
                <a:cubicBezTo>
                  <a:pt x="1330023" y="2000633"/>
                  <a:pt x="1329617" y="1991541"/>
                  <a:pt x="1324471" y="1985108"/>
                </a:cubicBezTo>
                <a:cubicBezTo>
                  <a:pt x="1318603" y="1977773"/>
                  <a:pt x="1308840" y="1974687"/>
                  <a:pt x="1301025" y="1969477"/>
                </a:cubicBezTo>
                <a:cubicBezTo>
                  <a:pt x="1282424" y="1913673"/>
                  <a:pt x="1294534" y="1936293"/>
                  <a:pt x="1269763" y="1899138"/>
                </a:cubicBezTo>
                <a:cubicBezTo>
                  <a:pt x="1254549" y="1853494"/>
                  <a:pt x="1273852" y="1895411"/>
                  <a:pt x="1238502" y="1860061"/>
                </a:cubicBezTo>
                <a:cubicBezTo>
                  <a:pt x="1231860" y="1853419"/>
                  <a:pt x="1230836" y="1841593"/>
                  <a:pt x="1222871" y="1836615"/>
                </a:cubicBezTo>
                <a:cubicBezTo>
                  <a:pt x="1208899" y="1827883"/>
                  <a:pt x="1191610" y="1826194"/>
                  <a:pt x="1175979" y="1820984"/>
                </a:cubicBezTo>
                <a:cubicBezTo>
                  <a:pt x="1137504" y="1808159"/>
                  <a:pt x="1160648" y="1814522"/>
                  <a:pt x="1105640" y="1805354"/>
                </a:cubicBezTo>
                <a:cubicBezTo>
                  <a:pt x="1090009" y="1800144"/>
                  <a:pt x="1072457" y="1798862"/>
                  <a:pt x="1058748" y="1789723"/>
                </a:cubicBezTo>
                <a:cubicBezTo>
                  <a:pt x="1050933" y="1784513"/>
                  <a:pt x="1043885" y="1777907"/>
                  <a:pt x="1035302" y="1774092"/>
                </a:cubicBezTo>
                <a:cubicBezTo>
                  <a:pt x="1020246" y="1767400"/>
                  <a:pt x="1004040" y="1763671"/>
                  <a:pt x="988409" y="1758461"/>
                </a:cubicBezTo>
                <a:lnTo>
                  <a:pt x="964963" y="1750646"/>
                </a:lnTo>
                <a:cubicBezTo>
                  <a:pt x="923281" y="1753251"/>
                  <a:pt x="881169" y="1751948"/>
                  <a:pt x="839917" y="1758461"/>
                </a:cubicBezTo>
                <a:cubicBezTo>
                  <a:pt x="809414" y="1763277"/>
                  <a:pt x="807774" y="1800183"/>
                  <a:pt x="800840" y="1820984"/>
                </a:cubicBezTo>
                <a:cubicBezTo>
                  <a:pt x="798235" y="1828800"/>
                  <a:pt x="801017" y="1842433"/>
                  <a:pt x="793025" y="1844431"/>
                </a:cubicBezTo>
                <a:lnTo>
                  <a:pt x="761763" y="1852246"/>
                </a:lnTo>
                <a:cubicBezTo>
                  <a:pt x="752562" y="1851538"/>
                  <a:pt x="660510" y="1850162"/>
                  <a:pt x="628902" y="1836615"/>
                </a:cubicBezTo>
                <a:cubicBezTo>
                  <a:pt x="522891" y="1791179"/>
                  <a:pt x="680771" y="1846087"/>
                  <a:pt x="582009" y="1813169"/>
                </a:cubicBezTo>
                <a:cubicBezTo>
                  <a:pt x="544853" y="1788398"/>
                  <a:pt x="567476" y="1800510"/>
                  <a:pt x="511671" y="1781908"/>
                </a:cubicBezTo>
                <a:cubicBezTo>
                  <a:pt x="503856" y="1779303"/>
                  <a:pt x="495080" y="1778662"/>
                  <a:pt x="488225" y="1774092"/>
                </a:cubicBezTo>
                <a:cubicBezTo>
                  <a:pt x="480410" y="1768882"/>
                  <a:pt x="473574" y="1761759"/>
                  <a:pt x="464779" y="1758461"/>
                </a:cubicBezTo>
                <a:cubicBezTo>
                  <a:pt x="452341" y="1753797"/>
                  <a:pt x="438518" y="1754141"/>
                  <a:pt x="425702" y="1750646"/>
                </a:cubicBezTo>
                <a:cubicBezTo>
                  <a:pt x="409806" y="1746311"/>
                  <a:pt x="378809" y="1735015"/>
                  <a:pt x="378809" y="1735015"/>
                </a:cubicBezTo>
                <a:cubicBezTo>
                  <a:pt x="370994" y="1727200"/>
                  <a:pt x="363854" y="1718645"/>
                  <a:pt x="355363" y="1711569"/>
                </a:cubicBezTo>
                <a:cubicBezTo>
                  <a:pt x="348147" y="1705556"/>
                  <a:pt x="337785" y="1703273"/>
                  <a:pt x="331917" y="1695938"/>
                </a:cubicBezTo>
                <a:cubicBezTo>
                  <a:pt x="306747" y="1664475"/>
                  <a:pt x="345073" y="1678327"/>
                  <a:pt x="308471" y="1649046"/>
                </a:cubicBezTo>
                <a:cubicBezTo>
                  <a:pt x="302038" y="1643900"/>
                  <a:pt x="292840" y="1643836"/>
                  <a:pt x="285025" y="1641231"/>
                </a:cubicBezTo>
                <a:cubicBezTo>
                  <a:pt x="277210" y="1636021"/>
                  <a:pt x="270162" y="1629415"/>
                  <a:pt x="261579" y="1625600"/>
                </a:cubicBezTo>
                <a:cubicBezTo>
                  <a:pt x="246523" y="1618908"/>
                  <a:pt x="230317" y="1615179"/>
                  <a:pt x="214686" y="1609969"/>
                </a:cubicBezTo>
                <a:cubicBezTo>
                  <a:pt x="206871" y="1607364"/>
                  <a:pt x="199318" y="1603770"/>
                  <a:pt x="191240" y="1602154"/>
                </a:cubicBezTo>
                <a:cubicBezTo>
                  <a:pt x="178214" y="1599549"/>
                  <a:pt x="164979" y="1597833"/>
                  <a:pt x="152163" y="1594338"/>
                </a:cubicBezTo>
                <a:cubicBezTo>
                  <a:pt x="136267" y="1590003"/>
                  <a:pt x="120902" y="1583918"/>
                  <a:pt x="105271" y="1578708"/>
                </a:cubicBezTo>
                <a:cubicBezTo>
                  <a:pt x="97456" y="1576103"/>
                  <a:pt x="88680" y="1575462"/>
                  <a:pt x="81825" y="1570892"/>
                </a:cubicBezTo>
                <a:lnTo>
                  <a:pt x="58379" y="1555261"/>
                </a:lnTo>
                <a:cubicBezTo>
                  <a:pt x="53169" y="1547446"/>
                  <a:pt x="50083" y="1537683"/>
                  <a:pt x="42748" y="1531815"/>
                </a:cubicBezTo>
                <a:cubicBezTo>
                  <a:pt x="36315" y="1526669"/>
                  <a:pt x="25127" y="1529825"/>
                  <a:pt x="19302" y="1524000"/>
                </a:cubicBezTo>
                <a:cubicBezTo>
                  <a:pt x="13477" y="1518175"/>
                  <a:pt x="15170" y="1507922"/>
                  <a:pt x="11486" y="1500554"/>
                </a:cubicBezTo>
                <a:cubicBezTo>
                  <a:pt x="-5589" y="1466404"/>
                  <a:pt x="-4144" y="1488869"/>
                  <a:pt x="19302" y="1492738"/>
                </a:cubicBezTo>
                <a:close/>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6" name="Conector recto de flecha 5"/>
          <p:cNvCxnSpPr>
            <a:endCxn id="9" idx="1"/>
          </p:cNvCxnSpPr>
          <p:nvPr/>
        </p:nvCxnSpPr>
        <p:spPr>
          <a:xfrm>
            <a:off x="3790463" y="2704228"/>
            <a:ext cx="3743249" cy="300798"/>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p:cNvCxnSpPr>
            <a:stCxn id="4" idx="64"/>
            <a:endCxn id="9" idx="1"/>
          </p:cNvCxnSpPr>
          <p:nvPr/>
        </p:nvCxnSpPr>
        <p:spPr>
          <a:xfrm flipV="1">
            <a:off x="5173785" y="3005026"/>
            <a:ext cx="2359927" cy="1817066"/>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9" name="Rectángulo 8"/>
          <p:cNvSpPr/>
          <p:nvPr/>
        </p:nvSpPr>
        <p:spPr>
          <a:xfrm>
            <a:off x="7533712" y="2780334"/>
            <a:ext cx="4321908" cy="449384"/>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dirty="0" smtClean="0">
                <a:solidFill>
                  <a:schemeClr val="tx1"/>
                </a:solidFill>
              </a:rPr>
              <a:t>04 Distritos de intervención con el proyecto.</a:t>
            </a:r>
            <a:endParaRPr lang="es-PE" dirty="0">
              <a:solidFill>
                <a:schemeClr val="tx1"/>
              </a:solidFill>
            </a:endParaRPr>
          </a:p>
        </p:txBody>
      </p:sp>
      <p:sp>
        <p:nvSpPr>
          <p:cNvPr id="13" name="Rectángulo 12"/>
          <p:cNvSpPr/>
          <p:nvPr/>
        </p:nvSpPr>
        <p:spPr>
          <a:xfrm>
            <a:off x="6596185" y="136884"/>
            <a:ext cx="5291014" cy="1131079"/>
          </a:xfrm>
          <a:prstGeom prst="rect">
            <a:avLst/>
          </a:prstGeom>
        </p:spPr>
        <p:txBody>
          <a:bodyPr wrap="square">
            <a:spAutoFit/>
          </a:bodyPr>
          <a:lstStyle/>
          <a:p>
            <a:pPr algn="just"/>
            <a:r>
              <a:rPr lang="es-PE" sz="1350" dirty="0">
                <a:solidFill>
                  <a:srgbClr val="000099"/>
                </a:solidFill>
              </a:rPr>
              <a:t>RECUPERACION DE LOS SERVICIOS ECOSISTEMICOS DE REGULACION HÍDRICA EN LAS MICRO CUENCAS DEL RIO SAN JUAN , EN LOS DISTRITOS DE SAN JUAN DE YANAC, CHAVIN, SAN PEDRO DE HUACARPANA Y HUANCANO, PROVINCIAS DE CHINCHA Y PISCO - REGION </a:t>
            </a:r>
            <a:r>
              <a:rPr lang="es-PE" sz="1350" dirty="0" smtClean="0">
                <a:solidFill>
                  <a:srgbClr val="000099"/>
                </a:solidFill>
              </a:rPr>
              <a:t>ICA</a:t>
            </a:r>
          </a:p>
          <a:p>
            <a:pPr algn="just"/>
            <a:r>
              <a:rPr lang="es-PE" sz="1350" b="1" dirty="0" smtClean="0">
                <a:solidFill>
                  <a:srgbClr val="0000FF"/>
                </a:solidFill>
              </a:rPr>
              <a:t>C.U. 2307484 – 19,106,851.46</a:t>
            </a:r>
            <a:endParaRPr lang="es-PE" sz="1350" dirty="0">
              <a:solidFill>
                <a:srgbClr val="FF0000"/>
              </a:solidFill>
            </a:endParaRPr>
          </a:p>
        </p:txBody>
      </p:sp>
      <p:cxnSp>
        <p:nvCxnSpPr>
          <p:cNvPr id="15" name="Conector recto de flecha 14"/>
          <p:cNvCxnSpPr/>
          <p:nvPr/>
        </p:nvCxnSpPr>
        <p:spPr>
          <a:xfrm flipV="1">
            <a:off x="5884985" y="1750646"/>
            <a:ext cx="1828800" cy="39077"/>
          </a:xfrm>
          <a:prstGeom prst="straightConnector1">
            <a:avLst/>
          </a:prstGeom>
          <a:ln w="28575">
            <a:solidFill>
              <a:srgbClr val="FF3300"/>
            </a:solidFill>
            <a:tailEnd type="triangle"/>
          </a:ln>
        </p:spPr>
        <p:style>
          <a:lnRef idx="1">
            <a:schemeClr val="accent1"/>
          </a:lnRef>
          <a:fillRef idx="0">
            <a:schemeClr val="accent1"/>
          </a:fillRef>
          <a:effectRef idx="0">
            <a:schemeClr val="accent1"/>
          </a:effectRef>
          <a:fontRef idx="minor">
            <a:schemeClr val="tx1"/>
          </a:fontRef>
        </p:style>
      </p:cxnSp>
      <p:sp>
        <p:nvSpPr>
          <p:cNvPr id="17" name="Rectángulo 16"/>
          <p:cNvSpPr/>
          <p:nvPr/>
        </p:nvSpPr>
        <p:spPr>
          <a:xfrm>
            <a:off x="7713785" y="1545410"/>
            <a:ext cx="2954215" cy="449384"/>
          </a:xfrm>
          <a:prstGeom prst="rect">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dirty="0" smtClean="0">
                <a:solidFill>
                  <a:schemeClr val="tx1"/>
                </a:solidFill>
              </a:rPr>
              <a:t>Limite de la Cuenca San Juan.</a:t>
            </a:r>
            <a:endParaRPr lang="es-PE" dirty="0">
              <a:solidFill>
                <a:schemeClr val="tx1"/>
              </a:solidFill>
            </a:endParaRPr>
          </a:p>
        </p:txBody>
      </p:sp>
      <p:sp>
        <p:nvSpPr>
          <p:cNvPr id="18" name="CuadroTexto 17"/>
          <p:cNvSpPr txBox="1"/>
          <p:nvPr/>
        </p:nvSpPr>
        <p:spPr>
          <a:xfrm>
            <a:off x="6645035" y="5617190"/>
            <a:ext cx="5242164" cy="523220"/>
          </a:xfrm>
          <a:prstGeom prst="rect">
            <a:avLst/>
          </a:prstGeom>
          <a:ln w="28575">
            <a:solidFill>
              <a:srgbClr val="000099"/>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s-PE" sz="1400" dirty="0" smtClean="0"/>
              <a:t>Área </a:t>
            </a:r>
            <a:r>
              <a:rPr lang="es-PE" sz="1400" dirty="0"/>
              <a:t>receptora beneficiaria de las aguas de lluvia infiltradas  en la Cuenca </a:t>
            </a:r>
            <a:r>
              <a:rPr lang="es-PE" sz="1400" dirty="0" smtClean="0"/>
              <a:t>alta Chincha - Pisco</a:t>
            </a:r>
            <a:endParaRPr lang="es-PE" sz="1400" dirty="0"/>
          </a:p>
        </p:txBody>
      </p:sp>
      <p:sp>
        <p:nvSpPr>
          <p:cNvPr id="19" name="Subtítulo 2"/>
          <p:cNvSpPr txBox="1">
            <a:spLocks/>
          </p:cNvSpPr>
          <p:nvPr/>
        </p:nvSpPr>
        <p:spPr>
          <a:xfrm>
            <a:off x="7139591" y="4286426"/>
            <a:ext cx="4509516" cy="587129"/>
          </a:xfrm>
          <a:prstGeom prst="rect">
            <a:avLst/>
          </a:prstGeom>
          <a:noFill/>
          <a:ln w="38100">
            <a:solidFill>
              <a:srgbClr val="00FFFF"/>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PE" sz="1800" dirty="0" smtClean="0"/>
              <a:t>Cuenca Media, recuperación de sus manantes de agua y todas las actividades socioeconómicas</a:t>
            </a:r>
          </a:p>
        </p:txBody>
      </p:sp>
      <p:cxnSp>
        <p:nvCxnSpPr>
          <p:cNvPr id="22" name="Conector recto de flecha 21"/>
          <p:cNvCxnSpPr>
            <a:stCxn id="27" idx="98"/>
            <a:endCxn id="19" idx="1"/>
          </p:cNvCxnSpPr>
          <p:nvPr/>
        </p:nvCxnSpPr>
        <p:spPr>
          <a:xfrm flipV="1">
            <a:off x="4923692" y="4579991"/>
            <a:ext cx="2215899" cy="914224"/>
          </a:xfrm>
          <a:prstGeom prst="straightConnector1">
            <a:avLst/>
          </a:prstGeom>
          <a:ln w="28575">
            <a:solidFill>
              <a:srgbClr val="00FFFF"/>
            </a:solidFill>
            <a:tailEnd type="triangle"/>
          </a:ln>
        </p:spPr>
        <p:style>
          <a:lnRef idx="1">
            <a:schemeClr val="accent1"/>
          </a:lnRef>
          <a:fillRef idx="0">
            <a:schemeClr val="accent1"/>
          </a:fillRef>
          <a:effectRef idx="0">
            <a:schemeClr val="accent1"/>
          </a:effectRef>
          <a:fontRef idx="minor">
            <a:schemeClr val="tx1"/>
          </a:fontRef>
        </p:style>
      </p:cxnSp>
      <p:sp>
        <p:nvSpPr>
          <p:cNvPr id="27" name="Forma libre 26"/>
          <p:cNvSpPr/>
          <p:nvPr/>
        </p:nvSpPr>
        <p:spPr>
          <a:xfrm>
            <a:off x="2313354" y="2860431"/>
            <a:ext cx="2665046" cy="3423138"/>
          </a:xfrm>
          <a:custGeom>
            <a:avLst/>
            <a:gdLst>
              <a:gd name="connsiteX0" fmla="*/ 31261 w 2665046"/>
              <a:gd name="connsiteY0" fmla="*/ 672123 h 3423138"/>
              <a:gd name="connsiteX1" fmla="*/ 54708 w 2665046"/>
              <a:gd name="connsiteY1" fmla="*/ 633046 h 3423138"/>
              <a:gd name="connsiteX2" fmla="*/ 78154 w 2665046"/>
              <a:gd name="connsiteY2" fmla="*/ 586154 h 3423138"/>
              <a:gd name="connsiteX3" fmla="*/ 85969 w 2665046"/>
              <a:gd name="connsiteY3" fmla="*/ 562707 h 3423138"/>
              <a:gd name="connsiteX4" fmla="*/ 101600 w 2665046"/>
              <a:gd name="connsiteY4" fmla="*/ 539261 h 3423138"/>
              <a:gd name="connsiteX5" fmla="*/ 140677 w 2665046"/>
              <a:gd name="connsiteY5" fmla="*/ 476738 h 3423138"/>
              <a:gd name="connsiteX6" fmla="*/ 156308 w 2665046"/>
              <a:gd name="connsiteY6" fmla="*/ 453292 h 3423138"/>
              <a:gd name="connsiteX7" fmla="*/ 211015 w 2665046"/>
              <a:gd name="connsiteY7" fmla="*/ 382954 h 3423138"/>
              <a:gd name="connsiteX8" fmla="*/ 234461 w 2665046"/>
              <a:gd name="connsiteY8" fmla="*/ 328246 h 3423138"/>
              <a:gd name="connsiteX9" fmla="*/ 250092 w 2665046"/>
              <a:gd name="connsiteY9" fmla="*/ 304800 h 3423138"/>
              <a:gd name="connsiteX10" fmla="*/ 281354 w 2665046"/>
              <a:gd name="connsiteY10" fmla="*/ 234461 h 3423138"/>
              <a:gd name="connsiteX11" fmla="*/ 328246 w 2665046"/>
              <a:gd name="connsiteY11" fmla="*/ 93784 h 3423138"/>
              <a:gd name="connsiteX12" fmla="*/ 343877 w 2665046"/>
              <a:gd name="connsiteY12" fmla="*/ 46892 h 3423138"/>
              <a:gd name="connsiteX13" fmla="*/ 390769 w 2665046"/>
              <a:gd name="connsiteY13" fmla="*/ 15631 h 3423138"/>
              <a:gd name="connsiteX14" fmla="*/ 461108 w 2665046"/>
              <a:gd name="connsiteY14" fmla="*/ 0 h 3423138"/>
              <a:gd name="connsiteX15" fmla="*/ 664308 w 2665046"/>
              <a:gd name="connsiteY15" fmla="*/ 7815 h 3423138"/>
              <a:gd name="connsiteX16" fmla="*/ 734646 w 2665046"/>
              <a:gd name="connsiteY16" fmla="*/ 46892 h 3423138"/>
              <a:gd name="connsiteX17" fmla="*/ 789354 w 2665046"/>
              <a:gd name="connsiteY17" fmla="*/ 78154 h 3423138"/>
              <a:gd name="connsiteX18" fmla="*/ 820615 w 2665046"/>
              <a:gd name="connsiteY18" fmla="*/ 85969 h 3423138"/>
              <a:gd name="connsiteX19" fmla="*/ 828431 w 2665046"/>
              <a:gd name="connsiteY19" fmla="*/ 109415 h 3423138"/>
              <a:gd name="connsiteX20" fmla="*/ 851877 w 2665046"/>
              <a:gd name="connsiteY20" fmla="*/ 117231 h 3423138"/>
              <a:gd name="connsiteX21" fmla="*/ 875323 w 2665046"/>
              <a:gd name="connsiteY21" fmla="*/ 132861 h 3423138"/>
              <a:gd name="connsiteX22" fmla="*/ 914400 w 2665046"/>
              <a:gd name="connsiteY22" fmla="*/ 171938 h 3423138"/>
              <a:gd name="connsiteX23" fmla="*/ 930031 w 2665046"/>
              <a:gd name="connsiteY23" fmla="*/ 195384 h 3423138"/>
              <a:gd name="connsiteX24" fmla="*/ 937846 w 2665046"/>
              <a:gd name="connsiteY24" fmla="*/ 218831 h 3423138"/>
              <a:gd name="connsiteX25" fmla="*/ 953477 w 2665046"/>
              <a:gd name="connsiteY25" fmla="*/ 242277 h 3423138"/>
              <a:gd name="connsiteX26" fmla="*/ 961292 w 2665046"/>
              <a:gd name="connsiteY26" fmla="*/ 328246 h 3423138"/>
              <a:gd name="connsiteX27" fmla="*/ 969108 w 2665046"/>
              <a:gd name="connsiteY27" fmla="*/ 367323 h 3423138"/>
              <a:gd name="connsiteX28" fmla="*/ 1016000 w 2665046"/>
              <a:gd name="connsiteY28" fmla="*/ 461107 h 3423138"/>
              <a:gd name="connsiteX29" fmla="*/ 1039446 w 2665046"/>
              <a:gd name="connsiteY29" fmla="*/ 476738 h 3423138"/>
              <a:gd name="connsiteX30" fmla="*/ 1055077 w 2665046"/>
              <a:gd name="connsiteY30" fmla="*/ 500184 h 3423138"/>
              <a:gd name="connsiteX31" fmla="*/ 1078523 w 2665046"/>
              <a:gd name="connsiteY31" fmla="*/ 508000 h 3423138"/>
              <a:gd name="connsiteX32" fmla="*/ 1125415 w 2665046"/>
              <a:gd name="connsiteY32" fmla="*/ 531446 h 3423138"/>
              <a:gd name="connsiteX33" fmla="*/ 1187938 w 2665046"/>
              <a:gd name="connsiteY33" fmla="*/ 570523 h 3423138"/>
              <a:gd name="connsiteX34" fmla="*/ 1234831 w 2665046"/>
              <a:gd name="connsiteY34" fmla="*/ 601784 h 3423138"/>
              <a:gd name="connsiteX35" fmla="*/ 1258277 w 2665046"/>
              <a:gd name="connsiteY35" fmla="*/ 609600 h 3423138"/>
              <a:gd name="connsiteX36" fmla="*/ 1281723 w 2665046"/>
              <a:gd name="connsiteY36" fmla="*/ 625231 h 3423138"/>
              <a:gd name="connsiteX37" fmla="*/ 1328615 w 2665046"/>
              <a:gd name="connsiteY37" fmla="*/ 640861 h 3423138"/>
              <a:gd name="connsiteX38" fmla="*/ 1359877 w 2665046"/>
              <a:gd name="connsiteY38" fmla="*/ 656492 h 3423138"/>
              <a:gd name="connsiteX39" fmla="*/ 1383323 w 2665046"/>
              <a:gd name="connsiteY39" fmla="*/ 672123 h 3423138"/>
              <a:gd name="connsiteX40" fmla="*/ 1430215 w 2665046"/>
              <a:gd name="connsiteY40" fmla="*/ 687754 h 3423138"/>
              <a:gd name="connsiteX41" fmla="*/ 1453661 w 2665046"/>
              <a:gd name="connsiteY41" fmla="*/ 695569 h 3423138"/>
              <a:gd name="connsiteX42" fmla="*/ 1492738 w 2665046"/>
              <a:gd name="connsiteY42" fmla="*/ 703384 h 3423138"/>
              <a:gd name="connsiteX43" fmla="*/ 1516184 w 2665046"/>
              <a:gd name="connsiteY43" fmla="*/ 711200 h 3423138"/>
              <a:gd name="connsiteX44" fmla="*/ 1578708 w 2665046"/>
              <a:gd name="connsiteY44" fmla="*/ 719015 h 3423138"/>
              <a:gd name="connsiteX45" fmla="*/ 1649046 w 2665046"/>
              <a:gd name="connsiteY45" fmla="*/ 750277 h 3423138"/>
              <a:gd name="connsiteX46" fmla="*/ 1664677 w 2665046"/>
              <a:gd name="connsiteY46" fmla="*/ 773723 h 3423138"/>
              <a:gd name="connsiteX47" fmla="*/ 1688123 w 2665046"/>
              <a:gd name="connsiteY47" fmla="*/ 789354 h 3423138"/>
              <a:gd name="connsiteX48" fmla="*/ 1695938 w 2665046"/>
              <a:gd name="connsiteY48" fmla="*/ 812800 h 3423138"/>
              <a:gd name="connsiteX49" fmla="*/ 1711569 w 2665046"/>
              <a:gd name="connsiteY49" fmla="*/ 836246 h 3423138"/>
              <a:gd name="connsiteX50" fmla="*/ 1735015 w 2665046"/>
              <a:gd name="connsiteY50" fmla="*/ 906584 h 3423138"/>
              <a:gd name="connsiteX51" fmla="*/ 1742831 w 2665046"/>
              <a:gd name="connsiteY51" fmla="*/ 930031 h 3423138"/>
              <a:gd name="connsiteX52" fmla="*/ 1758461 w 2665046"/>
              <a:gd name="connsiteY52" fmla="*/ 984738 h 3423138"/>
              <a:gd name="connsiteX53" fmla="*/ 1766277 w 2665046"/>
              <a:gd name="connsiteY53" fmla="*/ 1016000 h 3423138"/>
              <a:gd name="connsiteX54" fmla="*/ 1781908 w 2665046"/>
              <a:gd name="connsiteY54" fmla="*/ 1062892 h 3423138"/>
              <a:gd name="connsiteX55" fmla="*/ 1789723 w 2665046"/>
              <a:gd name="connsiteY55" fmla="*/ 1094154 h 3423138"/>
              <a:gd name="connsiteX56" fmla="*/ 1797538 w 2665046"/>
              <a:gd name="connsiteY56" fmla="*/ 1141046 h 3423138"/>
              <a:gd name="connsiteX57" fmla="*/ 1805354 w 2665046"/>
              <a:gd name="connsiteY57" fmla="*/ 1164492 h 3423138"/>
              <a:gd name="connsiteX58" fmla="*/ 1813169 w 2665046"/>
              <a:gd name="connsiteY58" fmla="*/ 1195754 h 3423138"/>
              <a:gd name="connsiteX59" fmla="*/ 1828800 w 2665046"/>
              <a:gd name="connsiteY59" fmla="*/ 1242646 h 3423138"/>
              <a:gd name="connsiteX60" fmla="*/ 1836615 w 2665046"/>
              <a:gd name="connsiteY60" fmla="*/ 1266092 h 3423138"/>
              <a:gd name="connsiteX61" fmla="*/ 1844431 w 2665046"/>
              <a:gd name="connsiteY61" fmla="*/ 1289538 h 3423138"/>
              <a:gd name="connsiteX62" fmla="*/ 1852246 w 2665046"/>
              <a:gd name="connsiteY62" fmla="*/ 1312984 h 3423138"/>
              <a:gd name="connsiteX63" fmla="*/ 1860061 w 2665046"/>
              <a:gd name="connsiteY63" fmla="*/ 1359877 h 3423138"/>
              <a:gd name="connsiteX64" fmla="*/ 1867877 w 2665046"/>
              <a:gd name="connsiteY64" fmla="*/ 1414584 h 3423138"/>
              <a:gd name="connsiteX65" fmla="*/ 1875692 w 2665046"/>
              <a:gd name="connsiteY65" fmla="*/ 1438031 h 3423138"/>
              <a:gd name="connsiteX66" fmla="*/ 1906954 w 2665046"/>
              <a:gd name="connsiteY66" fmla="*/ 1578707 h 3423138"/>
              <a:gd name="connsiteX67" fmla="*/ 1938215 w 2665046"/>
              <a:gd name="connsiteY67" fmla="*/ 1625600 h 3423138"/>
              <a:gd name="connsiteX68" fmla="*/ 1953846 w 2665046"/>
              <a:gd name="connsiteY68" fmla="*/ 1649046 h 3423138"/>
              <a:gd name="connsiteX69" fmla="*/ 1977292 w 2665046"/>
              <a:gd name="connsiteY69" fmla="*/ 1656861 h 3423138"/>
              <a:gd name="connsiteX70" fmla="*/ 1985108 w 2665046"/>
              <a:gd name="connsiteY70" fmla="*/ 1680307 h 3423138"/>
              <a:gd name="connsiteX71" fmla="*/ 2008554 w 2665046"/>
              <a:gd name="connsiteY71" fmla="*/ 1695938 h 3423138"/>
              <a:gd name="connsiteX72" fmla="*/ 2032000 w 2665046"/>
              <a:gd name="connsiteY72" fmla="*/ 1719384 h 3423138"/>
              <a:gd name="connsiteX73" fmla="*/ 2063261 w 2665046"/>
              <a:gd name="connsiteY73" fmla="*/ 1766277 h 3423138"/>
              <a:gd name="connsiteX74" fmla="*/ 2078892 w 2665046"/>
              <a:gd name="connsiteY74" fmla="*/ 1789723 h 3423138"/>
              <a:gd name="connsiteX75" fmla="*/ 2094523 w 2665046"/>
              <a:gd name="connsiteY75" fmla="*/ 1813169 h 3423138"/>
              <a:gd name="connsiteX76" fmla="*/ 2110154 w 2665046"/>
              <a:gd name="connsiteY76" fmla="*/ 1860061 h 3423138"/>
              <a:gd name="connsiteX77" fmla="*/ 2133600 w 2665046"/>
              <a:gd name="connsiteY77" fmla="*/ 1906954 h 3423138"/>
              <a:gd name="connsiteX78" fmla="*/ 2157046 w 2665046"/>
              <a:gd name="connsiteY78" fmla="*/ 1922584 h 3423138"/>
              <a:gd name="connsiteX79" fmla="*/ 2164861 w 2665046"/>
              <a:gd name="connsiteY79" fmla="*/ 1946031 h 3423138"/>
              <a:gd name="connsiteX80" fmla="*/ 2196123 w 2665046"/>
              <a:gd name="connsiteY80" fmla="*/ 1992923 h 3423138"/>
              <a:gd name="connsiteX81" fmla="*/ 2227384 w 2665046"/>
              <a:gd name="connsiteY81" fmla="*/ 2039815 h 3423138"/>
              <a:gd name="connsiteX82" fmla="*/ 2243015 w 2665046"/>
              <a:gd name="connsiteY82" fmla="*/ 2063261 h 3423138"/>
              <a:gd name="connsiteX83" fmla="*/ 2258646 w 2665046"/>
              <a:gd name="connsiteY83" fmla="*/ 2086707 h 3423138"/>
              <a:gd name="connsiteX84" fmla="*/ 2282092 w 2665046"/>
              <a:gd name="connsiteY84" fmla="*/ 2110154 h 3423138"/>
              <a:gd name="connsiteX85" fmla="*/ 2313354 w 2665046"/>
              <a:gd name="connsiteY85" fmla="*/ 2157046 h 3423138"/>
              <a:gd name="connsiteX86" fmla="*/ 2328984 w 2665046"/>
              <a:gd name="connsiteY86" fmla="*/ 2180492 h 3423138"/>
              <a:gd name="connsiteX87" fmla="*/ 2375877 w 2665046"/>
              <a:gd name="connsiteY87" fmla="*/ 2219569 h 3423138"/>
              <a:gd name="connsiteX88" fmla="*/ 2399323 w 2665046"/>
              <a:gd name="connsiteY88" fmla="*/ 2227384 h 3423138"/>
              <a:gd name="connsiteX89" fmla="*/ 2422769 w 2665046"/>
              <a:gd name="connsiteY89" fmla="*/ 2243015 h 3423138"/>
              <a:gd name="connsiteX90" fmla="*/ 2446215 w 2665046"/>
              <a:gd name="connsiteY90" fmla="*/ 2289907 h 3423138"/>
              <a:gd name="connsiteX91" fmla="*/ 2485292 w 2665046"/>
              <a:gd name="connsiteY91" fmla="*/ 2328984 h 3423138"/>
              <a:gd name="connsiteX92" fmla="*/ 2516554 w 2665046"/>
              <a:gd name="connsiteY92" fmla="*/ 2422769 h 3423138"/>
              <a:gd name="connsiteX93" fmla="*/ 2524369 w 2665046"/>
              <a:gd name="connsiteY93" fmla="*/ 2446215 h 3423138"/>
              <a:gd name="connsiteX94" fmla="*/ 2555631 w 2665046"/>
              <a:gd name="connsiteY94" fmla="*/ 2493107 h 3423138"/>
              <a:gd name="connsiteX95" fmla="*/ 2571261 w 2665046"/>
              <a:gd name="connsiteY95" fmla="*/ 2516554 h 3423138"/>
              <a:gd name="connsiteX96" fmla="*/ 2594708 w 2665046"/>
              <a:gd name="connsiteY96" fmla="*/ 2586892 h 3423138"/>
              <a:gd name="connsiteX97" fmla="*/ 2602523 w 2665046"/>
              <a:gd name="connsiteY97" fmla="*/ 2610338 h 3423138"/>
              <a:gd name="connsiteX98" fmla="*/ 2610338 w 2665046"/>
              <a:gd name="connsiteY98" fmla="*/ 2633784 h 3423138"/>
              <a:gd name="connsiteX99" fmla="*/ 2602523 w 2665046"/>
              <a:gd name="connsiteY99" fmla="*/ 2719754 h 3423138"/>
              <a:gd name="connsiteX100" fmla="*/ 2586892 w 2665046"/>
              <a:gd name="connsiteY100" fmla="*/ 2766646 h 3423138"/>
              <a:gd name="connsiteX101" fmla="*/ 2610338 w 2665046"/>
              <a:gd name="connsiteY101" fmla="*/ 2899507 h 3423138"/>
              <a:gd name="connsiteX102" fmla="*/ 2618154 w 2665046"/>
              <a:gd name="connsiteY102" fmla="*/ 2922954 h 3423138"/>
              <a:gd name="connsiteX103" fmla="*/ 2649415 w 2665046"/>
              <a:gd name="connsiteY103" fmla="*/ 2969846 h 3423138"/>
              <a:gd name="connsiteX104" fmla="*/ 2665046 w 2665046"/>
              <a:gd name="connsiteY104" fmla="*/ 3016738 h 3423138"/>
              <a:gd name="connsiteX105" fmla="*/ 2649415 w 2665046"/>
              <a:gd name="connsiteY105" fmla="*/ 3126154 h 3423138"/>
              <a:gd name="connsiteX106" fmla="*/ 2633784 w 2665046"/>
              <a:gd name="connsiteY106" fmla="*/ 3173046 h 3423138"/>
              <a:gd name="connsiteX107" fmla="*/ 2625969 w 2665046"/>
              <a:gd name="connsiteY107" fmla="*/ 3196492 h 3423138"/>
              <a:gd name="connsiteX108" fmla="*/ 2610338 w 2665046"/>
              <a:gd name="connsiteY108" fmla="*/ 3337169 h 3423138"/>
              <a:gd name="connsiteX109" fmla="*/ 2602523 w 2665046"/>
              <a:gd name="connsiteY109" fmla="*/ 3360615 h 3423138"/>
              <a:gd name="connsiteX110" fmla="*/ 2579077 w 2665046"/>
              <a:gd name="connsiteY110" fmla="*/ 3376246 h 3423138"/>
              <a:gd name="connsiteX111" fmla="*/ 2571261 w 2665046"/>
              <a:gd name="connsiteY111" fmla="*/ 3399692 h 3423138"/>
              <a:gd name="connsiteX112" fmla="*/ 2524369 w 2665046"/>
              <a:gd name="connsiteY112" fmla="*/ 3423138 h 3423138"/>
              <a:gd name="connsiteX113" fmla="*/ 2383692 w 2665046"/>
              <a:gd name="connsiteY113" fmla="*/ 3407507 h 3423138"/>
              <a:gd name="connsiteX114" fmla="*/ 2360246 w 2665046"/>
              <a:gd name="connsiteY114" fmla="*/ 3391877 h 3423138"/>
              <a:gd name="connsiteX115" fmla="*/ 2336800 w 2665046"/>
              <a:gd name="connsiteY115" fmla="*/ 3368431 h 3423138"/>
              <a:gd name="connsiteX116" fmla="*/ 2305538 w 2665046"/>
              <a:gd name="connsiteY116" fmla="*/ 3321538 h 3423138"/>
              <a:gd name="connsiteX117" fmla="*/ 2297723 w 2665046"/>
              <a:gd name="connsiteY117" fmla="*/ 3298092 h 3423138"/>
              <a:gd name="connsiteX118" fmla="*/ 2258646 w 2665046"/>
              <a:gd name="connsiteY118" fmla="*/ 3243384 h 3423138"/>
              <a:gd name="connsiteX119" fmla="*/ 2219569 w 2665046"/>
              <a:gd name="connsiteY119" fmla="*/ 3204307 h 3423138"/>
              <a:gd name="connsiteX120" fmla="*/ 2203938 w 2665046"/>
              <a:gd name="connsiteY120" fmla="*/ 3180861 h 3423138"/>
              <a:gd name="connsiteX121" fmla="*/ 2133600 w 2665046"/>
              <a:gd name="connsiteY121" fmla="*/ 3141784 h 3423138"/>
              <a:gd name="connsiteX122" fmla="*/ 2110154 w 2665046"/>
              <a:gd name="connsiteY122" fmla="*/ 3126154 h 3423138"/>
              <a:gd name="connsiteX123" fmla="*/ 2071077 w 2665046"/>
              <a:gd name="connsiteY123" fmla="*/ 3094892 h 3423138"/>
              <a:gd name="connsiteX124" fmla="*/ 2024184 w 2665046"/>
              <a:gd name="connsiteY124" fmla="*/ 3063631 h 3423138"/>
              <a:gd name="connsiteX125" fmla="*/ 1977292 w 2665046"/>
              <a:gd name="connsiteY125" fmla="*/ 3048000 h 3423138"/>
              <a:gd name="connsiteX126" fmla="*/ 1953846 w 2665046"/>
              <a:gd name="connsiteY126" fmla="*/ 3032369 h 3423138"/>
              <a:gd name="connsiteX127" fmla="*/ 1836615 w 2665046"/>
              <a:gd name="connsiteY127" fmla="*/ 3008923 h 3423138"/>
              <a:gd name="connsiteX128" fmla="*/ 1789723 w 2665046"/>
              <a:gd name="connsiteY128" fmla="*/ 2993292 h 3423138"/>
              <a:gd name="connsiteX129" fmla="*/ 1766277 w 2665046"/>
              <a:gd name="connsiteY129" fmla="*/ 2985477 h 3423138"/>
              <a:gd name="connsiteX130" fmla="*/ 1735015 w 2665046"/>
              <a:gd name="connsiteY130" fmla="*/ 2977661 h 3423138"/>
              <a:gd name="connsiteX131" fmla="*/ 1688123 w 2665046"/>
              <a:gd name="connsiteY131" fmla="*/ 2962031 h 3423138"/>
              <a:gd name="connsiteX132" fmla="*/ 1609969 w 2665046"/>
              <a:gd name="connsiteY132" fmla="*/ 2922954 h 3423138"/>
              <a:gd name="connsiteX133" fmla="*/ 1586523 w 2665046"/>
              <a:gd name="connsiteY133" fmla="*/ 2907323 h 3423138"/>
              <a:gd name="connsiteX134" fmla="*/ 1531815 w 2665046"/>
              <a:gd name="connsiteY134" fmla="*/ 2860431 h 3423138"/>
              <a:gd name="connsiteX135" fmla="*/ 1508369 w 2665046"/>
              <a:gd name="connsiteY135" fmla="*/ 2852615 h 3423138"/>
              <a:gd name="connsiteX136" fmla="*/ 1484923 w 2665046"/>
              <a:gd name="connsiteY136" fmla="*/ 2805723 h 3423138"/>
              <a:gd name="connsiteX137" fmla="*/ 1445846 w 2665046"/>
              <a:gd name="connsiteY137" fmla="*/ 2751015 h 3423138"/>
              <a:gd name="connsiteX138" fmla="*/ 1414584 w 2665046"/>
              <a:gd name="connsiteY138" fmla="*/ 2711938 h 3423138"/>
              <a:gd name="connsiteX139" fmla="*/ 1398954 w 2665046"/>
              <a:gd name="connsiteY139" fmla="*/ 2688492 h 3423138"/>
              <a:gd name="connsiteX140" fmla="*/ 1375508 w 2665046"/>
              <a:gd name="connsiteY140" fmla="*/ 2672861 h 3423138"/>
              <a:gd name="connsiteX141" fmla="*/ 1328615 w 2665046"/>
              <a:gd name="connsiteY141" fmla="*/ 2633784 h 3423138"/>
              <a:gd name="connsiteX142" fmla="*/ 1312984 w 2665046"/>
              <a:gd name="connsiteY142" fmla="*/ 2610338 h 3423138"/>
              <a:gd name="connsiteX143" fmla="*/ 1289538 w 2665046"/>
              <a:gd name="connsiteY143" fmla="*/ 2532184 h 3423138"/>
              <a:gd name="connsiteX144" fmla="*/ 1273908 w 2665046"/>
              <a:gd name="connsiteY144" fmla="*/ 2485292 h 3423138"/>
              <a:gd name="connsiteX145" fmla="*/ 1258277 w 2665046"/>
              <a:gd name="connsiteY145" fmla="*/ 2438400 h 3423138"/>
              <a:gd name="connsiteX146" fmla="*/ 1250461 w 2665046"/>
              <a:gd name="connsiteY146" fmla="*/ 2414954 h 3423138"/>
              <a:gd name="connsiteX147" fmla="*/ 1234831 w 2665046"/>
              <a:gd name="connsiteY147" fmla="*/ 2391507 h 3423138"/>
              <a:gd name="connsiteX148" fmla="*/ 1211384 w 2665046"/>
              <a:gd name="connsiteY148" fmla="*/ 2344615 h 3423138"/>
              <a:gd name="connsiteX149" fmla="*/ 1195754 w 2665046"/>
              <a:gd name="connsiteY149" fmla="*/ 2282092 h 3423138"/>
              <a:gd name="connsiteX150" fmla="*/ 1180123 w 2665046"/>
              <a:gd name="connsiteY150" fmla="*/ 2235200 h 3423138"/>
              <a:gd name="connsiteX151" fmla="*/ 1164492 w 2665046"/>
              <a:gd name="connsiteY151" fmla="*/ 2188307 h 3423138"/>
              <a:gd name="connsiteX152" fmla="*/ 1156677 w 2665046"/>
              <a:gd name="connsiteY152" fmla="*/ 2164861 h 3423138"/>
              <a:gd name="connsiteX153" fmla="*/ 1133231 w 2665046"/>
              <a:gd name="connsiteY153" fmla="*/ 2110154 h 3423138"/>
              <a:gd name="connsiteX154" fmla="*/ 1086338 w 2665046"/>
              <a:gd name="connsiteY154" fmla="*/ 2071077 h 3423138"/>
              <a:gd name="connsiteX155" fmla="*/ 1070708 w 2665046"/>
              <a:gd name="connsiteY155" fmla="*/ 2047631 h 3423138"/>
              <a:gd name="connsiteX156" fmla="*/ 1023815 w 2665046"/>
              <a:gd name="connsiteY156" fmla="*/ 2008554 h 3423138"/>
              <a:gd name="connsiteX157" fmla="*/ 984738 w 2665046"/>
              <a:gd name="connsiteY157" fmla="*/ 1969477 h 3423138"/>
              <a:gd name="connsiteX158" fmla="*/ 945661 w 2665046"/>
              <a:gd name="connsiteY158" fmla="*/ 1922584 h 3423138"/>
              <a:gd name="connsiteX159" fmla="*/ 914400 w 2665046"/>
              <a:gd name="connsiteY159" fmla="*/ 1875692 h 3423138"/>
              <a:gd name="connsiteX160" fmla="*/ 898769 w 2665046"/>
              <a:gd name="connsiteY160" fmla="*/ 1852246 h 3423138"/>
              <a:gd name="connsiteX161" fmla="*/ 859692 w 2665046"/>
              <a:gd name="connsiteY161" fmla="*/ 1781907 h 3423138"/>
              <a:gd name="connsiteX162" fmla="*/ 836246 w 2665046"/>
              <a:gd name="connsiteY162" fmla="*/ 1758461 h 3423138"/>
              <a:gd name="connsiteX163" fmla="*/ 773723 w 2665046"/>
              <a:gd name="connsiteY163" fmla="*/ 1688123 h 3423138"/>
              <a:gd name="connsiteX164" fmla="*/ 726831 w 2665046"/>
              <a:gd name="connsiteY164" fmla="*/ 1649046 h 3423138"/>
              <a:gd name="connsiteX165" fmla="*/ 679938 w 2665046"/>
              <a:gd name="connsiteY165" fmla="*/ 1617784 h 3423138"/>
              <a:gd name="connsiteX166" fmla="*/ 640861 w 2665046"/>
              <a:gd name="connsiteY166" fmla="*/ 1586523 h 3423138"/>
              <a:gd name="connsiteX167" fmla="*/ 625231 w 2665046"/>
              <a:gd name="connsiteY167" fmla="*/ 1563077 h 3423138"/>
              <a:gd name="connsiteX168" fmla="*/ 578338 w 2665046"/>
              <a:gd name="connsiteY168" fmla="*/ 1524000 h 3423138"/>
              <a:gd name="connsiteX169" fmla="*/ 570523 w 2665046"/>
              <a:gd name="connsiteY169" fmla="*/ 1500554 h 3423138"/>
              <a:gd name="connsiteX170" fmla="*/ 547077 w 2665046"/>
              <a:gd name="connsiteY170" fmla="*/ 1484923 h 3423138"/>
              <a:gd name="connsiteX171" fmla="*/ 531446 w 2665046"/>
              <a:gd name="connsiteY171" fmla="*/ 1438031 h 3423138"/>
              <a:gd name="connsiteX172" fmla="*/ 515815 w 2665046"/>
              <a:gd name="connsiteY172" fmla="*/ 1414584 h 3423138"/>
              <a:gd name="connsiteX173" fmla="*/ 484554 w 2665046"/>
              <a:gd name="connsiteY173" fmla="*/ 1344246 h 3423138"/>
              <a:gd name="connsiteX174" fmla="*/ 461108 w 2665046"/>
              <a:gd name="connsiteY174" fmla="*/ 1328615 h 3423138"/>
              <a:gd name="connsiteX175" fmla="*/ 429846 w 2665046"/>
              <a:gd name="connsiteY175" fmla="*/ 1281723 h 3423138"/>
              <a:gd name="connsiteX176" fmla="*/ 414215 w 2665046"/>
              <a:gd name="connsiteY176" fmla="*/ 1258277 h 3423138"/>
              <a:gd name="connsiteX177" fmla="*/ 390769 w 2665046"/>
              <a:gd name="connsiteY177" fmla="*/ 1242646 h 3423138"/>
              <a:gd name="connsiteX178" fmla="*/ 351692 w 2665046"/>
              <a:gd name="connsiteY178" fmla="*/ 1187938 h 3423138"/>
              <a:gd name="connsiteX179" fmla="*/ 336061 w 2665046"/>
              <a:gd name="connsiteY179" fmla="*/ 1164492 h 3423138"/>
              <a:gd name="connsiteX180" fmla="*/ 312615 w 2665046"/>
              <a:gd name="connsiteY180" fmla="*/ 1148861 h 3423138"/>
              <a:gd name="connsiteX181" fmla="*/ 289169 w 2665046"/>
              <a:gd name="connsiteY181" fmla="*/ 1101969 h 3423138"/>
              <a:gd name="connsiteX182" fmla="*/ 265723 w 2665046"/>
              <a:gd name="connsiteY182" fmla="*/ 1086338 h 3423138"/>
              <a:gd name="connsiteX183" fmla="*/ 234461 w 2665046"/>
              <a:gd name="connsiteY183" fmla="*/ 1055077 h 3423138"/>
              <a:gd name="connsiteX184" fmla="*/ 195384 w 2665046"/>
              <a:gd name="connsiteY184" fmla="*/ 1023815 h 3423138"/>
              <a:gd name="connsiteX185" fmla="*/ 179754 w 2665046"/>
              <a:gd name="connsiteY185" fmla="*/ 1000369 h 3423138"/>
              <a:gd name="connsiteX186" fmla="*/ 156308 w 2665046"/>
              <a:gd name="connsiteY186" fmla="*/ 992554 h 3423138"/>
              <a:gd name="connsiteX187" fmla="*/ 125046 w 2665046"/>
              <a:gd name="connsiteY187" fmla="*/ 961292 h 3423138"/>
              <a:gd name="connsiteX188" fmla="*/ 93784 w 2665046"/>
              <a:gd name="connsiteY188" fmla="*/ 922215 h 3423138"/>
              <a:gd name="connsiteX189" fmla="*/ 85969 w 2665046"/>
              <a:gd name="connsiteY189" fmla="*/ 898769 h 3423138"/>
              <a:gd name="connsiteX190" fmla="*/ 70338 w 2665046"/>
              <a:gd name="connsiteY190" fmla="*/ 875323 h 3423138"/>
              <a:gd name="connsiteX191" fmla="*/ 62523 w 2665046"/>
              <a:gd name="connsiteY191" fmla="*/ 851877 h 3423138"/>
              <a:gd name="connsiteX192" fmla="*/ 31261 w 2665046"/>
              <a:gd name="connsiteY192" fmla="*/ 804984 h 3423138"/>
              <a:gd name="connsiteX193" fmla="*/ 7815 w 2665046"/>
              <a:gd name="connsiteY193" fmla="*/ 734646 h 3423138"/>
              <a:gd name="connsiteX194" fmla="*/ 0 w 2665046"/>
              <a:gd name="connsiteY194" fmla="*/ 711200 h 3423138"/>
              <a:gd name="connsiteX195" fmla="*/ 31261 w 2665046"/>
              <a:gd name="connsiteY195" fmla="*/ 672123 h 342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2665046" h="3423138">
                <a:moveTo>
                  <a:pt x="31261" y="672123"/>
                </a:moveTo>
                <a:cubicBezTo>
                  <a:pt x="39077" y="659097"/>
                  <a:pt x="47914" y="646633"/>
                  <a:pt x="54708" y="633046"/>
                </a:cubicBezTo>
                <a:cubicBezTo>
                  <a:pt x="87067" y="568329"/>
                  <a:pt x="33355" y="653351"/>
                  <a:pt x="78154" y="586154"/>
                </a:cubicBezTo>
                <a:cubicBezTo>
                  <a:pt x="80759" y="578338"/>
                  <a:pt x="82285" y="570076"/>
                  <a:pt x="85969" y="562707"/>
                </a:cubicBezTo>
                <a:cubicBezTo>
                  <a:pt x="90170" y="554306"/>
                  <a:pt x="97785" y="547844"/>
                  <a:pt x="101600" y="539261"/>
                </a:cubicBezTo>
                <a:cubicBezTo>
                  <a:pt x="129013" y="477584"/>
                  <a:pt x="98499" y="504857"/>
                  <a:pt x="140677" y="476738"/>
                </a:cubicBezTo>
                <a:cubicBezTo>
                  <a:pt x="145887" y="468923"/>
                  <a:pt x="150295" y="460508"/>
                  <a:pt x="156308" y="453292"/>
                </a:cubicBezTo>
                <a:cubicBezTo>
                  <a:pt x="178786" y="426318"/>
                  <a:pt x="197846" y="422461"/>
                  <a:pt x="211015" y="382954"/>
                </a:cubicBezTo>
                <a:cubicBezTo>
                  <a:pt x="219783" y="356652"/>
                  <a:pt x="219011" y="355284"/>
                  <a:pt x="234461" y="328246"/>
                </a:cubicBezTo>
                <a:cubicBezTo>
                  <a:pt x="239121" y="320091"/>
                  <a:pt x="246277" y="313383"/>
                  <a:pt x="250092" y="304800"/>
                </a:cubicBezTo>
                <a:cubicBezTo>
                  <a:pt x="287295" y="221095"/>
                  <a:pt x="245979" y="287522"/>
                  <a:pt x="281354" y="234461"/>
                </a:cubicBezTo>
                <a:lnTo>
                  <a:pt x="328246" y="93784"/>
                </a:lnTo>
                <a:cubicBezTo>
                  <a:pt x="328247" y="93782"/>
                  <a:pt x="343875" y="46893"/>
                  <a:pt x="343877" y="46892"/>
                </a:cubicBezTo>
                <a:cubicBezTo>
                  <a:pt x="359508" y="36472"/>
                  <a:pt x="372544" y="20187"/>
                  <a:pt x="390769" y="15631"/>
                </a:cubicBezTo>
                <a:cubicBezTo>
                  <a:pt x="434918" y="4593"/>
                  <a:pt x="411498" y="9921"/>
                  <a:pt x="461108" y="0"/>
                </a:cubicBezTo>
                <a:cubicBezTo>
                  <a:pt x="528841" y="2605"/>
                  <a:pt x="596685" y="3151"/>
                  <a:pt x="664308" y="7815"/>
                </a:cubicBezTo>
                <a:cubicBezTo>
                  <a:pt x="687320" y="9402"/>
                  <a:pt x="722527" y="38813"/>
                  <a:pt x="734646" y="46892"/>
                </a:cubicBezTo>
                <a:cubicBezTo>
                  <a:pt x="754083" y="59850"/>
                  <a:pt x="766687" y="69654"/>
                  <a:pt x="789354" y="78154"/>
                </a:cubicBezTo>
                <a:cubicBezTo>
                  <a:pt x="799411" y="81925"/>
                  <a:pt x="810195" y="83364"/>
                  <a:pt x="820615" y="85969"/>
                </a:cubicBezTo>
                <a:cubicBezTo>
                  <a:pt x="823220" y="93784"/>
                  <a:pt x="822606" y="103590"/>
                  <a:pt x="828431" y="109415"/>
                </a:cubicBezTo>
                <a:cubicBezTo>
                  <a:pt x="834256" y="115240"/>
                  <a:pt x="844509" y="113547"/>
                  <a:pt x="851877" y="117231"/>
                </a:cubicBezTo>
                <a:cubicBezTo>
                  <a:pt x="860278" y="121432"/>
                  <a:pt x="867508" y="127651"/>
                  <a:pt x="875323" y="132861"/>
                </a:cubicBezTo>
                <a:cubicBezTo>
                  <a:pt x="917006" y="195384"/>
                  <a:pt x="862297" y="119835"/>
                  <a:pt x="914400" y="171938"/>
                </a:cubicBezTo>
                <a:cubicBezTo>
                  <a:pt x="921042" y="178580"/>
                  <a:pt x="924821" y="187569"/>
                  <a:pt x="930031" y="195384"/>
                </a:cubicBezTo>
                <a:cubicBezTo>
                  <a:pt x="932636" y="203200"/>
                  <a:pt x="934162" y="211462"/>
                  <a:pt x="937846" y="218831"/>
                </a:cubicBezTo>
                <a:cubicBezTo>
                  <a:pt x="942047" y="227232"/>
                  <a:pt x="951509" y="233093"/>
                  <a:pt x="953477" y="242277"/>
                </a:cubicBezTo>
                <a:cubicBezTo>
                  <a:pt x="959506" y="270413"/>
                  <a:pt x="957723" y="299694"/>
                  <a:pt x="961292" y="328246"/>
                </a:cubicBezTo>
                <a:cubicBezTo>
                  <a:pt x="962940" y="341427"/>
                  <a:pt x="965613" y="354507"/>
                  <a:pt x="969108" y="367323"/>
                </a:cubicBezTo>
                <a:cubicBezTo>
                  <a:pt x="976044" y="392753"/>
                  <a:pt x="992285" y="445297"/>
                  <a:pt x="1016000" y="461107"/>
                </a:cubicBezTo>
                <a:lnTo>
                  <a:pt x="1039446" y="476738"/>
                </a:lnTo>
                <a:cubicBezTo>
                  <a:pt x="1044656" y="484553"/>
                  <a:pt x="1047742" y="494316"/>
                  <a:pt x="1055077" y="500184"/>
                </a:cubicBezTo>
                <a:cubicBezTo>
                  <a:pt x="1061510" y="505330"/>
                  <a:pt x="1071155" y="504316"/>
                  <a:pt x="1078523" y="508000"/>
                </a:cubicBezTo>
                <a:cubicBezTo>
                  <a:pt x="1139116" y="538298"/>
                  <a:pt x="1066490" y="511805"/>
                  <a:pt x="1125415" y="531446"/>
                </a:cubicBezTo>
                <a:cubicBezTo>
                  <a:pt x="1162910" y="587687"/>
                  <a:pt x="1109816" y="518443"/>
                  <a:pt x="1187938" y="570523"/>
                </a:cubicBezTo>
                <a:cubicBezTo>
                  <a:pt x="1203569" y="580943"/>
                  <a:pt x="1217009" y="595843"/>
                  <a:pt x="1234831" y="601784"/>
                </a:cubicBezTo>
                <a:cubicBezTo>
                  <a:pt x="1242646" y="604389"/>
                  <a:pt x="1250909" y="605916"/>
                  <a:pt x="1258277" y="609600"/>
                </a:cubicBezTo>
                <a:cubicBezTo>
                  <a:pt x="1266678" y="613801"/>
                  <a:pt x="1273140" y="621416"/>
                  <a:pt x="1281723" y="625231"/>
                </a:cubicBezTo>
                <a:cubicBezTo>
                  <a:pt x="1296779" y="631923"/>
                  <a:pt x="1313878" y="633493"/>
                  <a:pt x="1328615" y="640861"/>
                </a:cubicBezTo>
                <a:cubicBezTo>
                  <a:pt x="1339036" y="646071"/>
                  <a:pt x="1349761" y="650712"/>
                  <a:pt x="1359877" y="656492"/>
                </a:cubicBezTo>
                <a:cubicBezTo>
                  <a:pt x="1368032" y="661152"/>
                  <a:pt x="1374740" y="668308"/>
                  <a:pt x="1383323" y="672123"/>
                </a:cubicBezTo>
                <a:cubicBezTo>
                  <a:pt x="1398379" y="678815"/>
                  <a:pt x="1414584" y="682544"/>
                  <a:pt x="1430215" y="687754"/>
                </a:cubicBezTo>
                <a:cubicBezTo>
                  <a:pt x="1438030" y="690359"/>
                  <a:pt x="1445583" y="693953"/>
                  <a:pt x="1453661" y="695569"/>
                </a:cubicBezTo>
                <a:cubicBezTo>
                  <a:pt x="1466687" y="698174"/>
                  <a:pt x="1479851" y="700162"/>
                  <a:pt x="1492738" y="703384"/>
                </a:cubicBezTo>
                <a:cubicBezTo>
                  <a:pt x="1500730" y="705382"/>
                  <a:pt x="1508079" y="709726"/>
                  <a:pt x="1516184" y="711200"/>
                </a:cubicBezTo>
                <a:cubicBezTo>
                  <a:pt x="1536849" y="714957"/>
                  <a:pt x="1557867" y="716410"/>
                  <a:pt x="1578708" y="719015"/>
                </a:cubicBezTo>
                <a:cubicBezTo>
                  <a:pt x="1634511" y="737616"/>
                  <a:pt x="1611891" y="725507"/>
                  <a:pt x="1649046" y="750277"/>
                </a:cubicBezTo>
                <a:cubicBezTo>
                  <a:pt x="1654256" y="758092"/>
                  <a:pt x="1658035" y="767081"/>
                  <a:pt x="1664677" y="773723"/>
                </a:cubicBezTo>
                <a:cubicBezTo>
                  <a:pt x="1671319" y="780365"/>
                  <a:pt x="1682255" y="782019"/>
                  <a:pt x="1688123" y="789354"/>
                </a:cubicBezTo>
                <a:cubicBezTo>
                  <a:pt x="1693269" y="795787"/>
                  <a:pt x="1692254" y="805432"/>
                  <a:pt x="1695938" y="812800"/>
                </a:cubicBezTo>
                <a:cubicBezTo>
                  <a:pt x="1700139" y="821201"/>
                  <a:pt x="1706359" y="828431"/>
                  <a:pt x="1711569" y="836246"/>
                </a:cubicBezTo>
                <a:lnTo>
                  <a:pt x="1735015" y="906584"/>
                </a:lnTo>
                <a:cubicBezTo>
                  <a:pt x="1737620" y="914400"/>
                  <a:pt x="1740833" y="922038"/>
                  <a:pt x="1742831" y="930031"/>
                </a:cubicBezTo>
                <a:cubicBezTo>
                  <a:pt x="1767252" y="1027720"/>
                  <a:pt x="1736045" y="906283"/>
                  <a:pt x="1758461" y="984738"/>
                </a:cubicBezTo>
                <a:cubicBezTo>
                  <a:pt x="1761412" y="995066"/>
                  <a:pt x="1763190" y="1005712"/>
                  <a:pt x="1766277" y="1016000"/>
                </a:cubicBezTo>
                <a:cubicBezTo>
                  <a:pt x="1771012" y="1031781"/>
                  <a:pt x="1777912" y="1046908"/>
                  <a:pt x="1781908" y="1062892"/>
                </a:cubicBezTo>
                <a:cubicBezTo>
                  <a:pt x="1784513" y="1073313"/>
                  <a:pt x="1787617" y="1083621"/>
                  <a:pt x="1789723" y="1094154"/>
                </a:cubicBezTo>
                <a:cubicBezTo>
                  <a:pt x="1792831" y="1109693"/>
                  <a:pt x="1794100" y="1125577"/>
                  <a:pt x="1797538" y="1141046"/>
                </a:cubicBezTo>
                <a:cubicBezTo>
                  <a:pt x="1799325" y="1149088"/>
                  <a:pt x="1803091" y="1156571"/>
                  <a:pt x="1805354" y="1164492"/>
                </a:cubicBezTo>
                <a:cubicBezTo>
                  <a:pt x="1808305" y="1174820"/>
                  <a:pt x="1810083" y="1185466"/>
                  <a:pt x="1813169" y="1195754"/>
                </a:cubicBezTo>
                <a:cubicBezTo>
                  <a:pt x="1817903" y="1211535"/>
                  <a:pt x="1823590" y="1227015"/>
                  <a:pt x="1828800" y="1242646"/>
                </a:cubicBezTo>
                <a:lnTo>
                  <a:pt x="1836615" y="1266092"/>
                </a:lnTo>
                <a:lnTo>
                  <a:pt x="1844431" y="1289538"/>
                </a:lnTo>
                <a:lnTo>
                  <a:pt x="1852246" y="1312984"/>
                </a:lnTo>
                <a:cubicBezTo>
                  <a:pt x="1854851" y="1328615"/>
                  <a:pt x="1857651" y="1344215"/>
                  <a:pt x="1860061" y="1359877"/>
                </a:cubicBezTo>
                <a:cubicBezTo>
                  <a:pt x="1862862" y="1378084"/>
                  <a:pt x="1864264" y="1396521"/>
                  <a:pt x="1867877" y="1414584"/>
                </a:cubicBezTo>
                <a:cubicBezTo>
                  <a:pt x="1869493" y="1422662"/>
                  <a:pt x="1874076" y="1429953"/>
                  <a:pt x="1875692" y="1438031"/>
                </a:cubicBezTo>
                <a:cubicBezTo>
                  <a:pt x="1878124" y="1450193"/>
                  <a:pt x="1889571" y="1552631"/>
                  <a:pt x="1906954" y="1578707"/>
                </a:cubicBezTo>
                <a:lnTo>
                  <a:pt x="1938215" y="1625600"/>
                </a:lnTo>
                <a:cubicBezTo>
                  <a:pt x="1943425" y="1633415"/>
                  <a:pt x="1944935" y="1646076"/>
                  <a:pt x="1953846" y="1649046"/>
                </a:cubicBezTo>
                <a:lnTo>
                  <a:pt x="1977292" y="1656861"/>
                </a:lnTo>
                <a:cubicBezTo>
                  <a:pt x="1979897" y="1664676"/>
                  <a:pt x="1979962" y="1673874"/>
                  <a:pt x="1985108" y="1680307"/>
                </a:cubicBezTo>
                <a:cubicBezTo>
                  <a:pt x="1990976" y="1687642"/>
                  <a:pt x="2001338" y="1689925"/>
                  <a:pt x="2008554" y="1695938"/>
                </a:cubicBezTo>
                <a:cubicBezTo>
                  <a:pt x="2017045" y="1703014"/>
                  <a:pt x="2025214" y="1710660"/>
                  <a:pt x="2032000" y="1719384"/>
                </a:cubicBezTo>
                <a:cubicBezTo>
                  <a:pt x="2043533" y="1734213"/>
                  <a:pt x="2052841" y="1750646"/>
                  <a:pt x="2063261" y="1766277"/>
                </a:cubicBezTo>
                <a:lnTo>
                  <a:pt x="2078892" y="1789723"/>
                </a:lnTo>
                <a:lnTo>
                  <a:pt x="2094523" y="1813169"/>
                </a:lnTo>
                <a:lnTo>
                  <a:pt x="2110154" y="1860061"/>
                </a:lnTo>
                <a:cubicBezTo>
                  <a:pt x="2116511" y="1879131"/>
                  <a:pt x="2118449" y="1891803"/>
                  <a:pt x="2133600" y="1906954"/>
                </a:cubicBezTo>
                <a:cubicBezTo>
                  <a:pt x="2140242" y="1913596"/>
                  <a:pt x="2149231" y="1917374"/>
                  <a:pt x="2157046" y="1922584"/>
                </a:cubicBezTo>
                <a:cubicBezTo>
                  <a:pt x="2159651" y="1930400"/>
                  <a:pt x="2160860" y="1938829"/>
                  <a:pt x="2164861" y="1946031"/>
                </a:cubicBezTo>
                <a:cubicBezTo>
                  <a:pt x="2173984" y="1962453"/>
                  <a:pt x="2185702" y="1977292"/>
                  <a:pt x="2196123" y="1992923"/>
                </a:cubicBezTo>
                <a:lnTo>
                  <a:pt x="2227384" y="2039815"/>
                </a:lnTo>
                <a:lnTo>
                  <a:pt x="2243015" y="2063261"/>
                </a:lnTo>
                <a:cubicBezTo>
                  <a:pt x="2248225" y="2071076"/>
                  <a:pt x="2252004" y="2080065"/>
                  <a:pt x="2258646" y="2086707"/>
                </a:cubicBezTo>
                <a:cubicBezTo>
                  <a:pt x="2266461" y="2094523"/>
                  <a:pt x="2275306" y="2101429"/>
                  <a:pt x="2282092" y="2110154"/>
                </a:cubicBezTo>
                <a:cubicBezTo>
                  <a:pt x="2293625" y="2124983"/>
                  <a:pt x="2302933" y="2141415"/>
                  <a:pt x="2313354" y="2157046"/>
                </a:cubicBezTo>
                <a:cubicBezTo>
                  <a:pt x="2318564" y="2164861"/>
                  <a:pt x="2322342" y="2173850"/>
                  <a:pt x="2328984" y="2180492"/>
                </a:cubicBezTo>
                <a:cubicBezTo>
                  <a:pt x="2346267" y="2197774"/>
                  <a:pt x="2354117" y="2208689"/>
                  <a:pt x="2375877" y="2219569"/>
                </a:cubicBezTo>
                <a:cubicBezTo>
                  <a:pt x="2383245" y="2223253"/>
                  <a:pt x="2391508" y="2224779"/>
                  <a:pt x="2399323" y="2227384"/>
                </a:cubicBezTo>
                <a:cubicBezTo>
                  <a:pt x="2407138" y="2232594"/>
                  <a:pt x="2416127" y="2236373"/>
                  <a:pt x="2422769" y="2243015"/>
                </a:cubicBezTo>
                <a:cubicBezTo>
                  <a:pt x="2445168" y="2265414"/>
                  <a:pt x="2433502" y="2264480"/>
                  <a:pt x="2446215" y="2289907"/>
                </a:cubicBezTo>
                <a:cubicBezTo>
                  <a:pt x="2459241" y="2315959"/>
                  <a:pt x="2461845" y="2313353"/>
                  <a:pt x="2485292" y="2328984"/>
                </a:cubicBezTo>
                <a:lnTo>
                  <a:pt x="2516554" y="2422769"/>
                </a:lnTo>
                <a:cubicBezTo>
                  <a:pt x="2519159" y="2430584"/>
                  <a:pt x="2519799" y="2439361"/>
                  <a:pt x="2524369" y="2446215"/>
                </a:cubicBezTo>
                <a:lnTo>
                  <a:pt x="2555631" y="2493107"/>
                </a:lnTo>
                <a:cubicBezTo>
                  <a:pt x="2560841" y="2500922"/>
                  <a:pt x="2568291" y="2507643"/>
                  <a:pt x="2571261" y="2516554"/>
                </a:cubicBezTo>
                <a:lnTo>
                  <a:pt x="2594708" y="2586892"/>
                </a:lnTo>
                <a:lnTo>
                  <a:pt x="2602523" y="2610338"/>
                </a:lnTo>
                <a:lnTo>
                  <a:pt x="2610338" y="2633784"/>
                </a:lnTo>
                <a:cubicBezTo>
                  <a:pt x="2607733" y="2662441"/>
                  <a:pt x="2607524" y="2691417"/>
                  <a:pt x="2602523" y="2719754"/>
                </a:cubicBezTo>
                <a:cubicBezTo>
                  <a:pt x="2599660" y="2735980"/>
                  <a:pt x="2586892" y="2766646"/>
                  <a:pt x="2586892" y="2766646"/>
                </a:cubicBezTo>
                <a:cubicBezTo>
                  <a:pt x="2596199" y="2869018"/>
                  <a:pt x="2585609" y="2825320"/>
                  <a:pt x="2610338" y="2899507"/>
                </a:cubicBezTo>
                <a:cubicBezTo>
                  <a:pt x="2612943" y="2907323"/>
                  <a:pt x="2613584" y="2916099"/>
                  <a:pt x="2618154" y="2922954"/>
                </a:cubicBezTo>
                <a:cubicBezTo>
                  <a:pt x="2628574" y="2938585"/>
                  <a:pt x="2643474" y="2952024"/>
                  <a:pt x="2649415" y="2969846"/>
                </a:cubicBezTo>
                <a:lnTo>
                  <a:pt x="2665046" y="3016738"/>
                </a:lnTo>
                <a:cubicBezTo>
                  <a:pt x="2659614" y="3071060"/>
                  <a:pt x="2662165" y="3083655"/>
                  <a:pt x="2649415" y="3126154"/>
                </a:cubicBezTo>
                <a:cubicBezTo>
                  <a:pt x="2644680" y="3141935"/>
                  <a:pt x="2638994" y="3157415"/>
                  <a:pt x="2633784" y="3173046"/>
                </a:cubicBezTo>
                <a:lnTo>
                  <a:pt x="2625969" y="3196492"/>
                </a:lnTo>
                <a:cubicBezTo>
                  <a:pt x="2620759" y="3243384"/>
                  <a:pt x="2625257" y="3292409"/>
                  <a:pt x="2610338" y="3337169"/>
                </a:cubicBezTo>
                <a:cubicBezTo>
                  <a:pt x="2607733" y="3344984"/>
                  <a:pt x="2607669" y="3354182"/>
                  <a:pt x="2602523" y="3360615"/>
                </a:cubicBezTo>
                <a:cubicBezTo>
                  <a:pt x="2596655" y="3367950"/>
                  <a:pt x="2586892" y="3371036"/>
                  <a:pt x="2579077" y="3376246"/>
                </a:cubicBezTo>
                <a:cubicBezTo>
                  <a:pt x="2576472" y="3384061"/>
                  <a:pt x="2576407" y="3393259"/>
                  <a:pt x="2571261" y="3399692"/>
                </a:cubicBezTo>
                <a:cubicBezTo>
                  <a:pt x="2560242" y="3413466"/>
                  <a:pt x="2539815" y="3417989"/>
                  <a:pt x="2524369" y="3423138"/>
                </a:cubicBezTo>
                <a:cubicBezTo>
                  <a:pt x="2509701" y="3422160"/>
                  <a:pt x="2420988" y="3426155"/>
                  <a:pt x="2383692" y="3407507"/>
                </a:cubicBezTo>
                <a:cubicBezTo>
                  <a:pt x="2375291" y="3403306"/>
                  <a:pt x="2367462" y="3397890"/>
                  <a:pt x="2360246" y="3391877"/>
                </a:cubicBezTo>
                <a:cubicBezTo>
                  <a:pt x="2351755" y="3384801"/>
                  <a:pt x="2343586" y="3377155"/>
                  <a:pt x="2336800" y="3368431"/>
                </a:cubicBezTo>
                <a:cubicBezTo>
                  <a:pt x="2325266" y="3353602"/>
                  <a:pt x="2305538" y="3321538"/>
                  <a:pt x="2305538" y="3321538"/>
                </a:cubicBezTo>
                <a:cubicBezTo>
                  <a:pt x="2302933" y="3313723"/>
                  <a:pt x="2301407" y="3305460"/>
                  <a:pt x="2297723" y="3298092"/>
                </a:cubicBezTo>
                <a:cubicBezTo>
                  <a:pt x="2291586" y="3285817"/>
                  <a:pt x="2264542" y="3251639"/>
                  <a:pt x="2258646" y="3243384"/>
                </a:cubicBezTo>
                <a:cubicBezTo>
                  <a:pt x="2234964" y="3210229"/>
                  <a:pt x="2253671" y="3227042"/>
                  <a:pt x="2219569" y="3204307"/>
                </a:cubicBezTo>
                <a:cubicBezTo>
                  <a:pt x="2214359" y="3196492"/>
                  <a:pt x="2211007" y="3187046"/>
                  <a:pt x="2203938" y="3180861"/>
                </a:cubicBezTo>
                <a:cubicBezTo>
                  <a:pt x="2138233" y="3123370"/>
                  <a:pt x="2180112" y="3165040"/>
                  <a:pt x="2133600" y="3141784"/>
                </a:cubicBezTo>
                <a:cubicBezTo>
                  <a:pt x="2125199" y="3137583"/>
                  <a:pt x="2117969" y="3131364"/>
                  <a:pt x="2110154" y="3126154"/>
                </a:cubicBezTo>
                <a:cubicBezTo>
                  <a:pt x="2081273" y="3082832"/>
                  <a:pt x="2111047" y="3117097"/>
                  <a:pt x="2071077" y="3094892"/>
                </a:cubicBezTo>
                <a:cubicBezTo>
                  <a:pt x="2054655" y="3085769"/>
                  <a:pt x="2042006" y="3069572"/>
                  <a:pt x="2024184" y="3063631"/>
                </a:cubicBezTo>
                <a:lnTo>
                  <a:pt x="1977292" y="3048000"/>
                </a:lnTo>
                <a:cubicBezTo>
                  <a:pt x="1969477" y="3042790"/>
                  <a:pt x="1962429" y="3036184"/>
                  <a:pt x="1953846" y="3032369"/>
                </a:cubicBezTo>
                <a:cubicBezTo>
                  <a:pt x="1907664" y="3011843"/>
                  <a:pt x="1890269" y="3014884"/>
                  <a:pt x="1836615" y="3008923"/>
                </a:cubicBezTo>
                <a:lnTo>
                  <a:pt x="1789723" y="2993292"/>
                </a:lnTo>
                <a:cubicBezTo>
                  <a:pt x="1781908" y="2990687"/>
                  <a:pt x="1774269" y="2987475"/>
                  <a:pt x="1766277" y="2985477"/>
                </a:cubicBezTo>
                <a:cubicBezTo>
                  <a:pt x="1755856" y="2982872"/>
                  <a:pt x="1745303" y="2980747"/>
                  <a:pt x="1735015" y="2977661"/>
                </a:cubicBezTo>
                <a:cubicBezTo>
                  <a:pt x="1719234" y="2972927"/>
                  <a:pt x="1688123" y="2962031"/>
                  <a:pt x="1688123" y="2962031"/>
                </a:cubicBezTo>
                <a:cubicBezTo>
                  <a:pt x="1632294" y="2924811"/>
                  <a:pt x="1659456" y="2935325"/>
                  <a:pt x="1609969" y="2922954"/>
                </a:cubicBezTo>
                <a:cubicBezTo>
                  <a:pt x="1602154" y="2917744"/>
                  <a:pt x="1593739" y="2913336"/>
                  <a:pt x="1586523" y="2907323"/>
                </a:cubicBezTo>
                <a:cubicBezTo>
                  <a:pt x="1556285" y="2882124"/>
                  <a:pt x="1569069" y="2881719"/>
                  <a:pt x="1531815" y="2860431"/>
                </a:cubicBezTo>
                <a:cubicBezTo>
                  <a:pt x="1524662" y="2856344"/>
                  <a:pt x="1516184" y="2855220"/>
                  <a:pt x="1508369" y="2852615"/>
                </a:cubicBezTo>
                <a:cubicBezTo>
                  <a:pt x="1463572" y="2785422"/>
                  <a:pt x="1517280" y="2870437"/>
                  <a:pt x="1484923" y="2805723"/>
                </a:cubicBezTo>
                <a:cubicBezTo>
                  <a:pt x="1479211" y="2794298"/>
                  <a:pt x="1451153" y="2758091"/>
                  <a:pt x="1445846" y="2751015"/>
                </a:cubicBezTo>
                <a:cubicBezTo>
                  <a:pt x="1430632" y="2705370"/>
                  <a:pt x="1449936" y="2747290"/>
                  <a:pt x="1414584" y="2711938"/>
                </a:cubicBezTo>
                <a:cubicBezTo>
                  <a:pt x="1407942" y="2705296"/>
                  <a:pt x="1405596" y="2695134"/>
                  <a:pt x="1398954" y="2688492"/>
                </a:cubicBezTo>
                <a:cubicBezTo>
                  <a:pt x="1392312" y="2681850"/>
                  <a:pt x="1382724" y="2678874"/>
                  <a:pt x="1375508" y="2672861"/>
                </a:cubicBezTo>
                <a:cubicBezTo>
                  <a:pt x="1315331" y="2622714"/>
                  <a:pt x="1386827" y="2672593"/>
                  <a:pt x="1328615" y="2633784"/>
                </a:cubicBezTo>
                <a:cubicBezTo>
                  <a:pt x="1323405" y="2625969"/>
                  <a:pt x="1316799" y="2618921"/>
                  <a:pt x="1312984" y="2610338"/>
                </a:cubicBezTo>
                <a:cubicBezTo>
                  <a:pt x="1295986" y="2572093"/>
                  <a:pt x="1300028" y="2567150"/>
                  <a:pt x="1289538" y="2532184"/>
                </a:cubicBezTo>
                <a:cubicBezTo>
                  <a:pt x="1284804" y="2516403"/>
                  <a:pt x="1279118" y="2500923"/>
                  <a:pt x="1273908" y="2485292"/>
                </a:cubicBezTo>
                <a:lnTo>
                  <a:pt x="1258277" y="2438400"/>
                </a:lnTo>
                <a:cubicBezTo>
                  <a:pt x="1255672" y="2430585"/>
                  <a:pt x="1255030" y="2421809"/>
                  <a:pt x="1250461" y="2414954"/>
                </a:cubicBezTo>
                <a:cubicBezTo>
                  <a:pt x="1245251" y="2407138"/>
                  <a:pt x="1239032" y="2399908"/>
                  <a:pt x="1234831" y="2391507"/>
                </a:cubicBezTo>
                <a:cubicBezTo>
                  <a:pt x="1202481" y="2326806"/>
                  <a:pt x="1256171" y="2411794"/>
                  <a:pt x="1211384" y="2344615"/>
                </a:cubicBezTo>
                <a:cubicBezTo>
                  <a:pt x="1187667" y="2273462"/>
                  <a:pt x="1224052" y="2385853"/>
                  <a:pt x="1195754" y="2282092"/>
                </a:cubicBezTo>
                <a:cubicBezTo>
                  <a:pt x="1191419" y="2266196"/>
                  <a:pt x="1185333" y="2250831"/>
                  <a:pt x="1180123" y="2235200"/>
                </a:cubicBezTo>
                <a:lnTo>
                  <a:pt x="1164492" y="2188307"/>
                </a:lnTo>
                <a:lnTo>
                  <a:pt x="1156677" y="2164861"/>
                </a:lnTo>
                <a:cubicBezTo>
                  <a:pt x="1150300" y="2145731"/>
                  <a:pt x="1145299" y="2127050"/>
                  <a:pt x="1133231" y="2110154"/>
                </a:cubicBezTo>
                <a:cubicBezTo>
                  <a:pt x="1119554" y="2091006"/>
                  <a:pt x="1105035" y="2083541"/>
                  <a:pt x="1086338" y="2071077"/>
                </a:cubicBezTo>
                <a:cubicBezTo>
                  <a:pt x="1081128" y="2063262"/>
                  <a:pt x="1077350" y="2054273"/>
                  <a:pt x="1070708" y="2047631"/>
                </a:cubicBezTo>
                <a:cubicBezTo>
                  <a:pt x="1009232" y="1986155"/>
                  <a:pt x="1087829" y="2085372"/>
                  <a:pt x="1023815" y="2008554"/>
                </a:cubicBezTo>
                <a:cubicBezTo>
                  <a:pt x="991251" y="1969477"/>
                  <a:pt x="1027722" y="1998132"/>
                  <a:pt x="984738" y="1969477"/>
                </a:cubicBezTo>
                <a:cubicBezTo>
                  <a:pt x="928894" y="1885708"/>
                  <a:pt x="1015857" y="2012836"/>
                  <a:pt x="945661" y="1922584"/>
                </a:cubicBezTo>
                <a:cubicBezTo>
                  <a:pt x="934128" y="1907755"/>
                  <a:pt x="924820" y="1891323"/>
                  <a:pt x="914400" y="1875692"/>
                </a:cubicBezTo>
                <a:lnTo>
                  <a:pt x="898769" y="1852246"/>
                </a:lnTo>
                <a:cubicBezTo>
                  <a:pt x="888941" y="1822762"/>
                  <a:pt x="886566" y="1808781"/>
                  <a:pt x="859692" y="1781907"/>
                </a:cubicBezTo>
                <a:cubicBezTo>
                  <a:pt x="851877" y="1774092"/>
                  <a:pt x="843322" y="1766952"/>
                  <a:pt x="836246" y="1758461"/>
                </a:cubicBezTo>
                <a:cubicBezTo>
                  <a:pt x="806881" y="1723223"/>
                  <a:pt x="830721" y="1726122"/>
                  <a:pt x="773723" y="1688123"/>
                </a:cubicBezTo>
                <a:cubicBezTo>
                  <a:pt x="689933" y="1632262"/>
                  <a:pt x="817103" y="1719258"/>
                  <a:pt x="726831" y="1649046"/>
                </a:cubicBezTo>
                <a:cubicBezTo>
                  <a:pt x="712002" y="1637512"/>
                  <a:pt x="679938" y="1617784"/>
                  <a:pt x="679938" y="1617784"/>
                </a:cubicBezTo>
                <a:cubicBezTo>
                  <a:pt x="635146" y="1550593"/>
                  <a:pt x="694789" y="1629664"/>
                  <a:pt x="640861" y="1586523"/>
                </a:cubicBezTo>
                <a:cubicBezTo>
                  <a:pt x="633526" y="1580655"/>
                  <a:pt x="631244" y="1570293"/>
                  <a:pt x="625231" y="1563077"/>
                </a:cubicBezTo>
                <a:cubicBezTo>
                  <a:pt x="606428" y="1540513"/>
                  <a:pt x="601390" y="1539368"/>
                  <a:pt x="578338" y="1524000"/>
                </a:cubicBezTo>
                <a:cubicBezTo>
                  <a:pt x="575733" y="1516185"/>
                  <a:pt x="575669" y="1506987"/>
                  <a:pt x="570523" y="1500554"/>
                </a:cubicBezTo>
                <a:cubicBezTo>
                  <a:pt x="564655" y="1493219"/>
                  <a:pt x="552055" y="1492888"/>
                  <a:pt x="547077" y="1484923"/>
                </a:cubicBezTo>
                <a:cubicBezTo>
                  <a:pt x="538345" y="1470951"/>
                  <a:pt x="540585" y="1451740"/>
                  <a:pt x="531446" y="1438031"/>
                </a:cubicBezTo>
                <a:lnTo>
                  <a:pt x="515815" y="1414584"/>
                </a:lnTo>
                <a:cubicBezTo>
                  <a:pt x="508077" y="1391371"/>
                  <a:pt x="503130" y="1362823"/>
                  <a:pt x="484554" y="1344246"/>
                </a:cubicBezTo>
                <a:cubicBezTo>
                  <a:pt x="477912" y="1337604"/>
                  <a:pt x="468923" y="1333825"/>
                  <a:pt x="461108" y="1328615"/>
                </a:cubicBezTo>
                <a:lnTo>
                  <a:pt x="429846" y="1281723"/>
                </a:lnTo>
                <a:cubicBezTo>
                  <a:pt x="424636" y="1273908"/>
                  <a:pt x="422030" y="1263487"/>
                  <a:pt x="414215" y="1258277"/>
                </a:cubicBezTo>
                <a:lnTo>
                  <a:pt x="390769" y="1242646"/>
                </a:lnTo>
                <a:cubicBezTo>
                  <a:pt x="353932" y="1187391"/>
                  <a:pt x="400162" y="1255796"/>
                  <a:pt x="351692" y="1187938"/>
                </a:cubicBezTo>
                <a:cubicBezTo>
                  <a:pt x="346232" y="1180295"/>
                  <a:pt x="342703" y="1171134"/>
                  <a:pt x="336061" y="1164492"/>
                </a:cubicBezTo>
                <a:cubicBezTo>
                  <a:pt x="329419" y="1157850"/>
                  <a:pt x="320430" y="1154071"/>
                  <a:pt x="312615" y="1148861"/>
                </a:cubicBezTo>
                <a:cubicBezTo>
                  <a:pt x="306258" y="1129791"/>
                  <a:pt x="304320" y="1117120"/>
                  <a:pt x="289169" y="1101969"/>
                </a:cubicBezTo>
                <a:cubicBezTo>
                  <a:pt x="282527" y="1095327"/>
                  <a:pt x="273538" y="1091548"/>
                  <a:pt x="265723" y="1086338"/>
                </a:cubicBezTo>
                <a:cubicBezTo>
                  <a:pt x="248672" y="1035183"/>
                  <a:pt x="272355" y="1085391"/>
                  <a:pt x="234461" y="1055077"/>
                </a:cubicBezTo>
                <a:cubicBezTo>
                  <a:pt x="183956" y="1014674"/>
                  <a:pt x="254323" y="1043462"/>
                  <a:pt x="195384" y="1023815"/>
                </a:cubicBezTo>
                <a:cubicBezTo>
                  <a:pt x="190174" y="1016000"/>
                  <a:pt x="187088" y="1006237"/>
                  <a:pt x="179754" y="1000369"/>
                </a:cubicBezTo>
                <a:cubicBezTo>
                  <a:pt x="173321" y="995223"/>
                  <a:pt x="162133" y="998379"/>
                  <a:pt x="156308" y="992554"/>
                </a:cubicBezTo>
                <a:cubicBezTo>
                  <a:pt x="114626" y="950872"/>
                  <a:pt x="187567" y="982131"/>
                  <a:pt x="125046" y="961292"/>
                </a:cubicBezTo>
                <a:cubicBezTo>
                  <a:pt x="105403" y="902361"/>
                  <a:pt x="134185" y="972716"/>
                  <a:pt x="93784" y="922215"/>
                </a:cubicBezTo>
                <a:cubicBezTo>
                  <a:pt x="88638" y="915782"/>
                  <a:pt x="89653" y="906137"/>
                  <a:pt x="85969" y="898769"/>
                </a:cubicBezTo>
                <a:cubicBezTo>
                  <a:pt x="81768" y="890368"/>
                  <a:pt x="75548" y="883138"/>
                  <a:pt x="70338" y="875323"/>
                </a:cubicBezTo>
                <a:cubicBezTo>
                  <a:pt x="67733" y="867508"/>
                  <a:pt x="66524" y="859078"/>
                  <a:pt x="62523" y="851877"/>
                </a:cubicBezTo>
                <a:cubicBezTo>
                  <a:pt x="53400" y="835455"/>
                  <a:pt x="31261" y="804984"/>
                  <a:pt x="31261" y="804984"/>
                </a:cubicBezTo>
                <a:lnTo>
                  <a:pt x="7815" y="734646"/>
                </a:lnTo>
                <a:cubicBezTo>
                  <a:pt x="5210" y="726831"/>
                  <a:pt x="0" y="719438"/>
                  <a:pt x="0" y="711200"/>
                </a:cubicBezTo>
                <a:lnTo>
                  <a:pt x="31261" y="672123"/>
                </a:lnTo>
                <a:close/>
              </a:path>
            </a:pathLst>
          </a:custGeom>
          <a:noFill/>
          <a:ln w="28575">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1" name="Forma libre 30"/>
          <p:cNvSpPr/>
          <p:nvPr/>
        </p:nvSpPr>
        <p:spPr>
          <a:xfrm>
            <a:off x="1023815" y="2973313"/>
            <a:ext cx="3681047" cy="3428032"/>
          </a:xfrm>
          <a:custGeom>
            <a:avLst/>
            <a:gdLst>
              <a:gd name="connsiteX0" fmla="*/ 1375508 w 3681047"/>
              <a:gd name="connsiteY0" fmla="*/ 864041 h 3428032"/>
              <a:gd name="connsiteX1" fmla="*/ 1359877 w 3681047"/>
              <a:gd name="connsiteY1" fmla="*/ 793702 h 3428032"/>
              <a:gd name="connsiteX2" fmla="*/ 1305170 w 3681047"/>
              <a:gd name="connsiteY2" fmla="*/ 731179 h 3428032"/>
              <a:gd name="connsiteX3" fmla="*/ 1227016 w 3681047"/>
              <a:gd name="connsiteY3" fmla="*/ 676472 h 3428032"/>
              <a:gd name="connsiteX4" fmla="*/ 1203570 w 3681047"/>
              <a:gd name="connsiteY4" fmla="*/ 660841 h 3428032"/>
              <a:gd name="connsiteX5" fmla="*/ 1180123 w 3681047"/>
              <a:gd name="connsiteY5" fmla="*/ 637395 h 3428032"/>
              <a:gd name="connsiteX6" fmla="*/ 1156677 w 3681047"/>
              <a:gd name="connsiteY6" fmla="*/ 559241 h 3428032"/>
              <a:gd name="connsiteX7" fmla="*/ 1133231 w 3681047"/>
              <a:gd name="connsiteY7" fmla="*/ 473272 h 3428032"/>
              <a:gd name="connsiteX8" fmla="*/ 1125416 w 3681047"/>
              <a:gd name="connsiteY8" fmla="*/ 449825 h 3428032"/>
              <a:gd name="connsiteX9" fmla="*/ 1078523 w 3681047"/>
              <a:gd name="connsiteY9" fmla="*/ 379487 h 3428032"/>
              <a:gd name="connsiteX10" fmla="*/ 1047262 w 3681047"/>
              <a:gd name="connsiteY10" fmla="*/ 332595 h 3428032"/>
              <a:gd name="connsiteX11" fmla="*/ 1023816 w 3681047"/>
              <a:gd name="connsiteY11" fmla="*/ 316964 h 3428032"/>
              <a:gd name="connsiteX12" fmla="*/ 1008185 w 3681047"/>
              <a:gd name="connsiteY12" fmla="*/ 293518 h 3428032"/>
              <a:gd name="connsiteX13" fmla="*/ 937847 w 3681047"/>
              <a:gd name="connsiteY13" fmla="*/ 254441 h 3428032"/>
              <a:gd name="connsiteX14" fmla="*/ 890954 w 3681047"/>
              <a:gd name="connsiteY14" fmla="*/ 215364 h 3428032"/>
              <a:gd name="connsiteX15" fmla="*/ 844062 w 3681047"/>
              <a:gd name="connsiteY15" fmla="*/ 184102 h 3428032"/>
              <a:gd name="connsiteX16" fmla="*/ 804985 w 3681047"/>
              <a:gd name="connsiteY16" fmla="*/ 145025 h 3428032"/>
              <a:gd name="connsiteX17" fmla="*/ 789354 w 3681047"/>
              <a:gd name="connsiteY17" fmla="*/ 121579 h 3428032"/>
              <a:gd name="connsiteX18" fmla="*/ 742462 w 3681047"/>
              <a:gd name="connsiteY18" fmla="*/ 90318 h 3428032"/>
              <a:gd name="connsiteX19" fmla="*/ 672123 w 3681047"/>
              <a:gd name="connsiteY19" fmla="*/ 35610 h 3428032"/>
              <a:gd name="connsiteX20" fmla="*/ 640862 w 3681047"/>
              <a:gd name="connsiteY20" fmla="*/ 27795 h 3428032"/>
              <a:gd name="connsiteX21" fmla="*/ 617416 w 3681047"/>
              <a:gd name="connsiteY21" fmla="*/ 12164 h 3428032"/>
              <a:gd name="connsiteX22" fmla="*/ 422031 w 3681047"/>
              <a:gd name="connsiteY22" fmla="*/ 12164 h 3428032"/>
              <a:gd name="connsiteX23" fmla="*/ 398585 w 3681047"/>
              <a:gd name="connsiteY23" fmla="*/ 19979 h 3428032"/>
              <a:gd name="connsiteX24" fmla="*/ 351693 w 3681047"/>
              <a:gd name="connsiteY24" fmla="*/ 51241 h 3428032"/>
              <a:gd name="connsiteX25" fmla="*/ 328247 w 3681047"/>
              <a:gd name="connsiteY25" fmla="*/ 59056 h 3428032"/>
              <a:gd name="connsiteX26" fmla="*/ 281354 w 3681047"/>
              <a:gd name="connsiteY26" fmla="*/ 90318 h 3428032"/>
              <a:gd name="connsiteX27" fmla="*/ 242277 w 3681047"/>
              <a:gd name="connsiteY27" fmla="*/ 121579 h 3428032"/>
              <a:gd name="connsiteX28" fmla="*/ 218831 w 3681047"/>
              <a:gd name="connsiteY28" fmla="*/ 145025 h 3428032"/>
              <a:gd name="connsiteX29" fmla="*/ 148493 w 3681047"/>
              <a:gd name="connsiteY29" fmla="*/ 199733 h 3428032"/>
              <a:gd name="connsiteX30" fmla="*/ 140677 w 3681047"/>
              <a:gd name="connsiteY30" fmla="*/ 223179 h 3428032"/>
              <a:gd name="connsiteX31" fmla="*/ 109416 w 3681047"/>
              <a:gd name="connsiteY31" fmla="*/ 277887 h 3428032"/>
              <a:gd name="connsiteX32" fmla="*/ 93785 w 3681047"/>
              <a:gd name="connsiteY32" fmla="*/ 324779 h 3428032"/>
              <a:gd name="connsiteX33" fmla="*/ 85970 w 3681047"/>
              <a:gd name="connsiteY33" fmla="*/ 348225 h 3428032"/>
              <a:gd name="connsiteX34" fmla="*/ 62523 w 3681047"/>
              <a:gd name="connsiteY34" fmla="*/ 395118 h 3428032"/>
              <a:gd name="connsiteX35" fmla="*/ 23447 w 3681047"/>
              <a:gd name="connsiteY35" fmla="*/ 442010 h 3428032"/>
              <a:gd name="connsiteX36" fmla="*/ 7816 w 3681047"/>
              <a:gd name="connsiteY36" fmla="*/ 488902 h 3428032"/>
              <a:gd name="connsiteX37" fmla="*/ 0 w 3681047"/>
              <a:gd name="connsiteY37" fmla="*/ 512349 h 3428032"/>
              <a:gd name="connsiteX38" fmla="*/ 7816 w 3681047"/>
              <a:gd name="connsiteY38" fmla="*/ 637395 h 3428032"/>
              <a:gd name="connsiteX39" fmla="*/ 23447 w 3681047"/>
              <a:gd name="connsiteY39" fmla="*/ 660841 h 3428032"/>
              <a:gd name="connsiteX40" fmla="*/ 39077 w 3681047"/>
              <a:gd name="connsiteY40" fmla="*/ 707733 h 3428032"/>
              <a:gd name="connsiteX41" fmla="*/ 54708 w 3681047"/>
              <a:gd name="connsiteY41" fmla="*/ 738995 h 3428032"/>
              <a:gd name="connsiteX42" fmla="*/ 70339 w 3681047"/>
              <a:gd name="connsiteY42" fmla="*/ 785887 h 3428032"/>
              <a:gd name="connsiteX43" fmla="*/ 85970 w 3681047"/>
              <a:gd name="connsiteY43" fmla="*/ 809333 h 3428032"/>
              <a:gd name="connsiteX44" fmla="*/ 109416 w 3681047"/>
              <a:gd name="connsiteY44" fmla="*/ 856225 h 3428032"/>
              <a:gd name="connsiteX45" fmla="*/ 148493 w 3681047"/>
              <a:gd name="connsiteY45" fmla="*/ 926564 h 3428032"/>
              <a:gd name="connsiteX46" fmla="*/ 195385 w 3681047"/>
              <a:gd name="connsiteY46" fmla="*/ 957825 h 3428032"/>
              <a:gd name="connsiteX47" fmla="*/ 242277 w 3681047"/>
              <a:gd name="connsiteY47" fmla="*/ 973456 h 3428032"/>
              <a:gd name="connsiteX48" fmla="*/ 265723 w 3681047"/>
              <a:gd name="connsiteY48" fmla="*/ 981272 h 3428032"/>
              <a:gd name="connsiteX49" fmla="*/ 320431 w 3681047"/>
              <a:gd name="connsiteY49" fmla="*/ 989087 h 3428032"/>
              <a:gd name="connsiteX50" fmla="*/ 367323 w 3681047"/>
              <a:gd name="connsiteY50" fmla="*/ 1004718 h 3428032"/>
              <a:gd name="connsiteX51" fmla="*/ 398585 w 3681047"/>
              <a:gd name="connsiteY51" fmla="*/ 1051610 h 3428032"/>
              <a:gd name="connsiteX52" fmla="*/ 445477 w 3681047"/>
              <a:gd name="connsiteY52" fmla="*/ 1129764 h 3428032"/>
              <a:gd name="connsiteX53" fmla="*/ 468923 w 3681047"/>
              <a:gd name="connsiteY53" fmla="*/ 1161025 h 3428032"/>
              <a:gd name="connsiteX54" fmla="*/ 492370 w 3681047"/>
              <a:gd name="connsiteY54" fmla="*/ 1184472 h 3428032"/>
              <a:gd name="connsiteX55" fmla="*/ 531447 w 3681047"/>
              <a:gd name="connsiteY55" fmla="*/ 1239179 h 3428032"/>
              <a:gd name="connsiteX56" fmla="*/ 554893 w 3681047"/>
              <a:gd name="connsiteY56" fmla="*/ 1246995 h 3428032"/>
              <a:gd name="connsiteX57" fmla="*/ 601785 w 3681047"/>
              <a:gd name="connsiteY57" fmla="*/ 1286072 h 3428032"/>
              <a:gd name="connsiteX58" fmla="*/ 664308 w 3681047"/>
              <a:gd name="connsiteY58" fmla="*/ 1317333 h 3428032"/>
              <a:gd name="connsiteX59" fmla="*/ 711200 w 3681047"/>
              <a:gd name="connsiteY59" fmla="*/ 1348595 h 3428032"/>
              <a:gd name="connsiteX60" fmla="*/ 773723 w 3681047"/>
              <a:gd name="connsiteY60" fmla="*/ 1403302 h 3428032"/>
              <a:gd name="connsiteX61" fmla="*/ 797170 w 3681047"/>
              <a:gd name="connsiteY61" fmla="*/ 1418933 h 3428032"/>
              <a:gd name="connsiteX62" fmla="*/ 828431 w 3681047"/>
              <a:gd name="connsiteY62" fmla="*/ 1465825 h 3428032"/>
              <a:gd name="connsiteX63" fmla="*/ 875323 w 3681047"/>
              <a:gd name="connsiteY63" fmla="*/ 1512718 h 3428032"/>
              <a:gd name="connsiteX64" fmla="*/ 914400 w 3681047"/>
              <a:gd name="connsiteY64" fmla="*/ 1583056 h 3428032"/>
              <a:gd name="connsiteX65" fmla="*/ 930031 w 3681047"/>
              <a:gd name="connsiteY65" fmla="*/ 1606502 h 3428032"/>
              <a:gd name="connsiteX66" fmla="*/ 945662 w 3681047"/>
              <a:gd name="connsiteY66" fmla="*/ 1629949 h 3428032"/>
              <a:gd name="connsiteX67" fmla="*/ 969108 w 3681047"/>
              <a:gd name="connsiteY67" fmla="*/ 1653395 h 3428032"/>
              <a:gd name="connsiteX68" fmla="*/ 1000370 w 3681047"/>
              <a:gd name="connsiteY68" fmla="*/ 1700287 h 3428032"/>
              <a:gd name="connsiteX69" fmla="*/ 1023816 w 3681047"/>
              <a:gd name="connsiteY69" fmla="*/ 1723733 h 3428032"/>
              <a:gd name="connsiteX70" fmla="*/ 1039447 w 3681047"/>
              <a:gd name="connsiteY70" fmla="*/ 1747179 h 3428032"/>
              <a:gd name="connsiteX71" fmla="*/ 1062893 w 3681047"/>
              <a:gd name="connsiteY71" fmla="*/ 1762810 h 3428032"/>
              <a:gd name="connsiteX72" fmla="*/ 1109785 w 3681047"/>
              <a:gd name="connsiteY72" fmla="*/ 1801887 h 3428032"/>
              <a:gd name="connsiteX73" fmla="*/ 1125416 w 3681047"/>
              <a:gd name="connsiteY73" fmla="*/ 1825333 h 3428032"/>
              <a:gd name="connsiteX74" fmla="*/ 1148862 w 3681047"/>
              <a:gd name="connsiteY74" fmla="*/ 1840964 h 3428032"/>
              <a:gd name="connsiteX75" fmla="*/ 1156677 w 3681047"/>
              <a:gd name="connsiteY75" fmla="*/ 1864410 h 3428032"/>
              <a:gd name="connsiteX76" fmla="*/ 1187939 w 3681047"/>
              <a:gd name="connsiteY76" fmla="*/ 1911302 h 3428032"/>
              <a:gd name="connsiteX77" fmla="*/ 1211385 w 3681047"/>
              <a:gd name="connsiteY77" fmla="*/ 1934749 h 3428032"/>
              <a:gd name="connsiteX78" fmla="*/ 1227016 w 3681047"/>
              <a:gd name="connsiteY78" fmla="*/ 1958195 h 3428032"/>
              <a:gd name="connsiteX79" fmla="*/ 1273908 w 3681047"/>
              <a:gd name="connsiteY79" fmla="*/ 1989456 h 3428032"/>
              <a:gd name="connsiteX80" fmla="*/ 1320800 w 3681047"/>
              <a:gd name="connsiteY80" fmla="*/ 2036349 h 3428032"/>
              <a:gd name="connsiteX81" fmla="*/ 1344247 w 3681047"/>
              <a:gd name="connsiteY81" fmla="*/ 2059795 h 3428032"/>
              <a:gd name="connsiteX82" fmla="*/ 1367693 w 3681047"/>
              <a:gd name="connsiteY82" fmla="*/ 2075425 h 3428032"/>
              <a:gd name="connsiteX83" fmla="*/ 1391139 w 3681047"/>
              <a:gd name="connsiteY83" fmla="*/ 2145764 h 3428032"/>
              <a:gd name="connsiteX84" fmla="*/ 1398954 w 3681047"/>
              <a:gd name="connsiteY84" fmla="*/ 2169210 h 3428032"/>
              <a:gd name="connsiteX85" fmla="*/ 1445847 w 3681047"/>
              <a:gd name="connsiteY85" fmla="*/ 2216102 h 3428032"/>
              <a:gd name="connsiteX86" fmla="*/ 1469293 w 3681047"/>
              <a:gd name="connsiteY86" fmla="*/ 2239549 h 3428032"/>
              <a:gd name="connsiteX87" fmla="*/ 1508370 w 3681047"/>
              <a:gd name="connsiteY87" fmla="*/ 2278625 h 3428032"/>
              <a:gd name="connsiteX88" fmla="*/ 1524000 w 3681047"/>
              <a:gd name="connsiteY88" fmla="*/ 2302072 h 3428032"/>
              <a:gd name="connsiteX89" fmla="*/ 1547447 w 3681047"/>
              <a:gd name="connsiteY89" fmla="*/ 2317702 h 3428032"/>
              <a:gd name="connsiteX90" fmla="*/ 1578708 w 3681047"/>
              <a:gd name="connsiteY90" fmla="*/ 2356779 h 3428032"/>
              <a:gd name="connsiteX91" fmla="*/ 1594339 w 3681047"/>
              <a:gd name="connsiteY91" fmla="*/ 2380225 h 3428032"/>
              <a:gd name="connsiteX92" fmla="*/ 1617785 w 3681047"/>
              <a:gd name="connsiteY92" fmla="*/ 2395856 h 3428032"/>
              <a:gd name="connsiteX93" fmla="*/ 1625600 w 3681047"/>
              <a:gd name="connsiteY93" fmla="*/ 2419302 h 3428032"/>
              <a:gd name="connsiteX94" fmla="*/ 1664677 w 3681047"/>
              <a:gd name="connsiteY94" fmla="*/ 2458379 h 3428032"/>
              <a:gd name="connsiteX95" fmla="*/ 1719385 w 3681047"/>
              <a:gd name="connsiteY95" fmla="*/ 2528718 h 3428032"/>
              <a:gd name="connsiteX96" fmla="*/ 1735016 w 3681047"/>
              <a:gd name="connsiteY96" fmla="*/ 2552164 h 3428032"/>
              <a:gd name="connsiteX97" fmla="*/ 1781908 w 3681047"/>
              <a:gd name="connsiteY97" fmla="*/ 2583425 h 3428032"/>
              <a:gd name="connsiteX98" fmla="*/ 1805354 w 3681047"/>
              <a:gd name="connsiteY98" fmla="*/ 2599056 h 3428032"/>
              <a:gd name="connsiteX99" fmla="*/ 1820985 w 3681047"/>
              <a:gd name="connsiteY99" fmla="*/ 2622502 h 3428032"/>
              <a:gd name="connsiteX100" fmla="*/ 1867877 w 3681047"/>
              <a:gd name="connsiteY100" fmla="*/ 2653764 h 3428032"/>
              <a:gd name="connsiteX101" fmla="*/ 1891323 w 3681047"/>
              <a:gd name="connsiteY101" fmla="*/ 2669395 h 3428032"/>
              <a:gd name="connsiteX102" fmla="*/ 1946031 w 3681047"/>
              <a:gd name="connsiteY102" fmla="*/ 2685025 h 3428032"/>
              <a:gd name="connsiteX103" fmla="*/ 2032000 w 3681047"/>
              <a:gd name="connsiteY103" fmla="*/ 2700656 h 3428032"/>
              <a:gd name="connsiteX104" fmla="*/ 2211754 w 3681047"/>
              <a:gd name="connsiteY104" fmla="*/ 2708472 h 3428032"/>
              <a:gd name="connsiteX105" fmla="*/ 2274277 w 3681047"/>
              <a:gd name="connsiteY105" fmla="*/ 2724102 h 3428032"/>
              <a:gd name="connsiteX106" fmla="*/ 2289908 w 3681047"/>
              <a:gd name="connsiteY106" fmla="*/ 2747549 h 3428032"/>
              <a:gd name="connsiteX107" fmla="*/ 2313354 w 3681047"/>
              <a:gd name="connsiteY107" fmla="*/ 2763179 h 3428032"/>
              <a:gd name="connsiteX108" fmla="*/ 2391508 w 3681047"/>
              <a:gd name="connsiteY108" fmla="*/ 2833518 h 3428032"/>
              <a:gd name="connsiteX109" fmla="*/ 2446216 w 3681047"/>
              <a:gd name="connsiteY109" fmla="*/ 2880410 h 3428032"/>
              <a:gd name="connsiteX110" fmla="*/ 2469662 w 3681047"/>
              <a:gd name="connsiteY110" fmla="*/ 2888225 h 3428032"/>
              <a:gd name="connsiteX111" fmla="*/ 2524370 w 3681047"/>
              <a:gd name="connsiteY111" fmla="*/ 2903856 h 3428032"/>
              <a:gd name="connsiteX112" fmla="*/ 2602523 w 3681047"/>
              <a:gd name="connsiteY112" fmla="*/ 2935118 h 3428032"/>
              <a:gd name="connsiteX113" fmla="*/ 2649416 w 3681047"/>
              <a:gd name="connsiteY113" fmla="*/ 2950749 h 3428032"/>
              <a:gd name="connsiteX114" fmla="*/ 2696308 w 3681047"/>
              <a:gd name="connsiteY114" fmla="*/ 2974195 h 3428032"/>
              <a:gd name="connsiteX115" fmla="*/ 2743200 w 3681047"/>
              <a:gd name="connsiteY115" fmla="*/ 3044533 h 3428032"/>
              <a:gd name="connsiteX116" fmla="*/ 2758831 w 3681047"/>
              <a:gd name="connsiteY116" fmla="*/ 3067979 h 3428032"/>
              <a:gd name="connsiteX117" fmla="*/ 2782277 w 3681047"/>
              <a:gd name="connsiteY117" fmla="*/ 3083610 h 3428032"/>
              <a:gd name="connsiteX118" fmla="*/ 2797908 w 3681047"/>
              <a:gd name="connsiteY118" fmla="*/ 3107056 h 3428032"/>
              <a:gd name="connsiteX119" fmla="*/ 2821354 w 3681047"/>
              <a:gd name="connsiteY119" fmla="*/ 3122687 h 3428032"/>
              <a:gd name="connsiteX120" fmla="*/ 2852616 w 3681047"/>
              <a:gd name="connsiteY120" fmla="*/ 3146133 h 3428032"/>
              <a:gd name="connsiteX121" fmla="*/ 2876062 w 3681047"/>
              <a:gd name="connsiteY121" fmla="*/ 3161764 h 3428032"/>
              <a:gd name="connsiteX122" fmla="*/ 2907323 w 3681047"/>
              <a:gd name="connsiteY122" fmla="*/ 3185210 h 3428032"/>
              <a:gd name="connsiteX123" fmla="*/ 2954216 w 3681047"/>
              <a:gd name="connsiteY123" fmla="*/ 3216472 h 3428032"/>
              <a:gd name="connsiteX124" fmla="*/ 3001108 w 3681047"/>
              <a:gd name="connsiteY124" fmla="*/ 3255549 h 3428032"/>
              <a:gd name="connsiteX125" fmla="*/ 3032370 w 3681047"/>
              <a:gd name="connsiteY125" fmla="*/ 3263364 h 3428032"/>
              <a:gd name="connsiteX126" fmla="*/ 3102708 w 3681047"/>
              <a:gd name="connsiteY126" fmla="*/ 3302441 h 3428032"/>
              <a:gd name="connsiteX127" fmla="*/ 3126154 w 3681047"/>
              <a:gd name="connsiteY127" fmla="*/ 3310256 h 3428032"/>
              <a:gd name="connsiteX128" fmla="*/ 3180862 w 3681047"/>
              <a:gd name="connsiteY128" fmla="*/ 3333702 h 3428032"/>
              <a:gd name="connsiteX129" fmla="*/ 3227754 w 3681047"/>
              <a:gd name="connsiteY129" fmla="*/ 3364964 h 3428032"/>
              <a:gd name="connsiteX130" fmla="*/ 3282462 w 3681047"/>
              <a:gd name="connsiteY130" fmla="*/ 3388410 h 3428032"/>
              <a:gd name="connsiteX131" fmla="*/ 3305908 w 3681047"/>
              <a:gd name="connsiteY131" fmla="*/ 3396225 h 3428032"/>
              <a:gd name="connsiteX132" fmla="*/ 3384062 w 3681047"/>
              <a:gd name="connsiteY132" fmla="*/ 3411856 h 3428032"/>
              <a:gd name="connsiteX133" fmla="*/ 3548185 w 3681047"/>
              <a:gd name="connsiteY133" fmla="*/ 3427487 h 3428032"/>
              <a:gd name="connsiteX134" fmla="*/ 3673231 w 3681047"/>
              <a:gd name="connsiteY134" fmla="*/ 3404041 h 3428032"/>
              <a:gd name="connsiteX135" fmla="*/ 3681047 w 3681047"/>
              <a:gd name="connsiteY135" fmla="*/ 3380595 h 3428032"/>
              <a:gd name="connsiteX136" fmla="*/ 3673231 w 3681047"/>
              <a:gd name="connsiteY136" fmla="*/ 3310256 h 3428032"/>
              <a:gd name="connsiteX137" fmla="*/ 3626339 w 3681047"/>
              <a:gd name="connsiteY137" fmla="*/ 3216472 h 3428032"/>
              <a:gd name="connsiteX138" fmla="*/ 3610708 w 3681047"/>
              <a:gd name="connsiteY138" fmla="*/ 3193025 h 3428032"/>
              <a:gd name="connsiteX139" fmla="*/ 3540370 w 3681047"/>
              <a:gd name="connsiteY139" fmla="*/ 3153949 h 3428032"/>
              <a:gd name="connsiteX140" fmla="*/ 3485662 w 3681047"/>
              <a:gd name="connsiteY140" fmla="*/ 3122687 h 3428032"/>
              <a:gd name="connsiteX141" fmla="*/ 3462216 w 3681047"/>
              <a:gd name="connsiteY141" fmla="*/ 3099241 h 3428032"/>
              <a:gd name="connsiteX142" fmla="*/ 3438770 w 3681047"/>
              <a:gd name="connsiteY142" fmla="*/ 3091425 h 3428032"/>
              <a:gd name="connsiteX143" fmla="*/ 3415323 w 3681047"/>
              <a:gd name="connsiteY143" fmla="*/ 3075795 h 3428032"/>
              <a:gd name="connsiteX144" fmla="*/ 3384062 w 3681047"/>
              <a:gd name="connsiteY144" fmla="*/ 3060164 h 3428032"/>
              <a:gd name="connsiteX145" fmla="*/ 3352800 w 3681047"/>
              <a:gd name="connsiteY145" fmla="*/ 3036718 h 3428032"/>
              <a:gd name="connsiteX146" fmla="*/ 3313723 w 3681047"/>
              <a:gd name="connsiteY146" fmla="*/ 3021087 h 3428032"/>
              <a:gd name="connsiteX147" fmla="*/ 3290277 w 3681047"/>
              <a:gd name="connsiteY147" fmla="*/ 3005456 h 3428032"/>
              <a:gd name="connsiteX148" fmla="*/ 3251200 w 3681047"/>
              <a:gd name="connsiteY148" fmla="*/ 2989825 h 3428032"/>
              <a:gd name="connsiteX149" fmla="*/ 3188677 w 3681047"/>
              <a:gd name="connsiteY149" fmla="*/ 2966379 h 3428032"/>
              <a:gd name="connsiteX150" fmla="*/ 3126154 w 3681047"/>
              <a:gd name="connsiteY150" fmla="*/ 2935118 h 3428032"/>
              <a:gd name="connsiteX151" fmla="*/ 3079262 w 3681047"/>
              <a:gd name="connsiteY151" fmla="*/ 2919487 h 3428032"/>
              <a:gd name="connsiteX152" fmla="*/ 3055816 w 3681047"/>
              <a:gd name="connsiteY152" fmla="*/ 2911672 h 3428032"/>
              <a:gd name="connsiteX153" fmla="*/ 3008923 w 3681047"/>
              <a:gd name="connsiteY153" fmla="*/ 2888225 h 3428032"/>
              <a:gd name="connsiteX154" fmla="*/ 2969847 w 3681047"/>
              <a:gd name="connsiteY154" fmla="*/ 2864779 h 3428032"/>
              <a:gd name="connsiteX155" fmla="*/ 2938585 w 3681047"/>
              <a:gd name="connsiteY155" fmla="*/ 2849149 h 3428032"/>
              <a:gd name="connsiteX156" fmla="*/ 2891693 w 3681047"/>
              <a:gd name="connsiteY156" fmla="*/ 2817887 h 3428032"/>
              <a:gd name="connsiteX157" fmla="*/ 2860431 w 3681047"/>
              <a:gd name="connsiteY157" fmla="*/ 2802256 h 3428032"/>
              <a:gd name="connsiteX158" fmla="*/ 2836985 w 3681047"/>
              <a:gd name="connsiteY158" fmla="*/ 2786625 h 3428032"/>
              <a:gd name="connsiteX159" fmla="*/ 2797908 w 3681047"/>
              <a:gd name="connsiteY159" fmla="*/ 2770995 h 3428032"/>
              <a:gd name="connsiteX160" fmla="*/ 2688493 w 3681047"/>
              <a:gd name="connsiteY160" fmla="*/ 2708472 h 3428032"/>
              <a:gd name="connsiteX161" fmla="*/ 2665047 w 3681047"/>
              <a:gd name="connsiteY161" fmla="*/ 2700656 h 3428032"/>
              <a:gd name="connsiteX162" fmla="*/ 2579077 w 3681047"/>
              <a:gd name="connsiteY162" fmla="*/ 2645949 h 3428032"/>
              <a:gd name="connsiteX163" fmla="*/ 2547816 w 3681047"/>
              <a:gd name="connsiteY163" fmla="*/ 2583425 h 3428032"/>
              <a:gd name="connsiteX164" fmla="*/ 2540000 w 3681047"/>
              <a:gd name="connsiteY164" fmla="*/ 2552164 h 3428032"/>
              <a:gd name="connsiteX165" fmla="*/ 2524370 w 3681047"/>
              <a:gd name="connsiteY165" fmla="*/ 2520902 h 3428032"/>
              <a:gd name="connsiteX166" fmla="*/ 2508739 w 3681047"/>
              <a:gd name="connsiteY166" fmla="*/ 2427118 h 3428032"/>
              <a:gd name="connsiteX167" fmla="*/ 2493108 w 3681047"/>
              <a:gd name="connsiteY167" fmla="*/ 2341149 h 3428032"/>
              <a:gd name="connsiteX168" fmla="*/ 2485293 w 3681047"/>
              <a:gd name="connsiteY168" fmla="*/ 2317702 h 3428032"/>
              <a:gd name="connsiteX169" fmla="*/ 2477477 w 3681047"/>
              <a:gd name="connsiteY169" fmla="*/ 2278625 h 3428032"/>
              <a:gd name="connsiteX170" fmla="*/ 2469662 w 3681047"/>
              <a:gd name="connsiteY170" fmla="*/ 2255179 h 3428032"/>
              <a:gd name="connsiteX171" fmla="*/ 2461847 w 3681047"/>
              <a:gd name="connsiteY171" fmla="*/ 2208287 h 3428032"/>
              <a:gd name="connsiteX172" fmla="*/ 2446216 w 3681047"/>
              <a:gd name="connsiteY172" fmla="*/ 2184841 h 3428032"/>
              <a:gd name="connsiteX173" fmla="*/ 2430585 w 3681047"/>
              <a:gd name="connsiteY173" fmla="*/ 2137949 h 3428032"/>
              <a:gd name="connsiteX174" fmla="*/ 2422770 w 3681047"/>
              <a:gd name="connsiteY174" fmla="*/ 2114502 h 3428032"/>
              <a:gd name="connsiteX175" fmla="*/ 2391508 w 3681047"/>
              <a:gd name="connsiteY175" fmla="*/ 2083241 h 3428032"/>
              <a:gd name="connsiteX176" fmla="*/ 2368062 w 3681047"/>
              <a:gd name="connsiteY176" fmla="*/ 2051979 h 3428032"/>
              <a:gd name="connsiteX177" fmla="*/ 2344616 w 3681047"/>
              <a:gd name="connsiteY177" fmla="*/ 2028533 h 3428032"/>
              <a:gd name="connsiteX178" fmla="*/ 2321170 w 3681047"/>
              <a:gd name="connsiteY178" fmla="*/ 1997272 h 3428032"/>
              <a:gd name="connsiteX179" fmla="*/ 2274277 w 3681047"/>
              <a:gd name="connsiteY179" fmla="*/ 1958195 h 3428032"/>
              <a:gd name="connsiteX180" fmla="*/ 2219570 w 3681047"/>
              <a:gd name="connsiteY180" fmla="*/ 1903487 h 3428032"/>
              <a:gd name="connsiteX181" fmla="*/ 2196123 w 3681047"/>
              <a:gd name="connsiteY181" fmla="*/ 1880041 h 3428032"/>
              <a:gd name="connsiteX182" fmla="*/ 2188308 w 3681047"/>
              <a:gd name="connsiteY182" fmla="*/ 1848779 h 3428032"/>
              <a:gd name="connsiteX183" fmla="*/ 2149231 w 3681047"/>
              <a:gd name="connsiteY183" fmla="*/ 1794072 h 3428032"/>
              <a:gd name="connsiteX184" fmla="*/ 2086708 w 3681047"/>
              <a:gd name="connsiteY184" fmla="*/ 1692472 h 3428032"/>
              <a:gd name="connsiteX185" fmla="*/ 2032000 w 3681047"/>
              <a:gd name="connsiteY185" fmla="*/ 1606502 h 3428032"/>
              <a:gd name="connsiteX186" fmla="*/ 1992923 w 3681047"/>
              <a:gd name="connsiteY186" fmla="*/ 1567425 h 3428032"/>
              <a:gd name="connsiteX187" fmla="*/ 1946031 w 3681047"/>
              <a:gd name="connsiteY187" fmla="*/ 1504902 h 3428032"/>
              <a:gd name="connsiteX188" fmla="*/ 1899139 w 3681047"/>
              <a:gd name="connsiteY188" fmla="*/ 1465825 h 3428032"/>
              <a:gd name="connsiteX189" fmla="*/ 1828800 w 3681047"/>
              <a:gd name="connsiteY189" fmla="*/ 1426749 h 3428032"/>
              <a:gd name="connsiteX190" fmla="*/ 1781908 w 3681047"/>
              <a:gd name="connsiteY190" fmla="*/ 1395487 h 3428032"/>
              <a:gd name="connsiteX191" fmla="*/ 1695939 w 3681047"/>
              <a:gd name="connsiteY191" fmla="*/ 1317333 h 3428032"/>
              <a:gd name="connsiteX192" fmla="*/ 1672493 w 3681047"/>
              <a:gd name="connsiteY192" fmla="*/ 1286072 h 3428032"/>
              <a:gd name="connsiteX193" fmla="*/ 1609970 w 3681047"/>
              <a:gd name="connsiteY193" fmla="*/ 1231364 h 3428032"/>
              <a:gd name="connsiteX194" fmla="*/ 1594339 w 3681047"/>
              <a:gd name="connsiteY194" fmla="*/ 1207918 h 3428032"/>
              <a:gd name="connsiteX195" fmla="*/ 1547447 w 3681047"/>
              <a:gd name="connsiteY195" fmla="*/ 1161025 h 3428032"/>
              <a:gd name="connsiteX196" fmla="*/ 1500554 w 3681047"/>
              <a:gd name="connsiteY196" fmla="*/ 1106318 h 3428032"/>
              <a:gd name="connsiteX197" fmla="*/ 1477108 w 3681047"/>
              <a:gd name="connsiteY197" fmla="*/ 1051610 h 3428032"/>
              <a:gd name="connsiteX198" fmla="*/ 1453662 w 3681047"/>
              <a:gd name="connsiteY198" fmla="*/ 1028164 h 3428032"/>
              <a:gd name="connsiteX199" fmla="*/ 1438031 w 3681047"/>
              <a:gd name="connsiteY199" fmla="*/ 989087 h 3428032"/>
              <a:gd name="connsiteX200" fmla="*/ 1352062 w 3681047"/>
              <a:gd name="connsiteY200" fmla="*/ 871856 h 3428032"/>
              <a:gd name="connsiteX201" fmla="*/ 1312985 w 3681047"/>
              <a:gd name="connsiteY201" fmla="*/ 824964 h 3428032"/>
              <a:gd name="connsiteX202" fmla="*/ 1305170 w 3681047"/>
              <a:gd name="connsiteY202" fmla="*/ 801518 h 3428032"/>
              <a:gd name="connsiteX203" fmla="*/ 1281723 w 3681047"/>
              <a:gd name="connsiteY203" fmla="*/ 793702 h 3428032"/>
              <a:gd name="connsiteX204" fmla="*/ 1305170 w 3681047"/>
              <a:gd name="connsiteY204" fmla="*/ 746810 h 3428032"/>
              <a:gd name="connsiteX205" fmla="*/ 1258277 w 3681047"/>
              <a:gd name="connsiteY205" fmla="*/ 731179 h 3428032"/>
              <a:gd name="connsiteX206" fmla="*/ 1273908 w 3681047"/>
              <a:gd name="connsiteY206" fmla="*/ 817149 h 3428032"/>
              <a:gd name="connsiteX207" fmla="*/ 1289539 w 3681047"/>
              <a:gd name="connsiteY207" fmla="*/ 840595 h 3428032"/>
              <a:gd name="connsiteX208" fmla="*/ 1312985 w 3681047"/>
              <a:gd name="connsiteY208" fmla="*/ 864041 h 3428032"/>
              <a:gd name="connsiteX209" fmla="*/ 1352062 w 3681047"/>
              <a:gd name="connsiteY209" fmla="*/ 918749 h 3428032"/>
              <a:gd name="connsiteX210" fmla="*/ 1359877 w 3681047"/>
              <a:gd name="connsiteY210" fmla="*/ 942195 h 3428032"/>
              <a:gd name="connsiteX211" fmla="*/ 1383323 w 3681047"/>
              <a:gd name="connsiteY211" fmla="*/ 950010 h 3428032"/>
              <a:gd name="connsiteX212" fmla="*/ 1430216 w 3681047"/>
              <a:gd name="connsiteY212" fmla="*/ 973456 h 3428032"/>
              <a:gd name="connsiteX213" fmla="*/ 1430216 w 3681047"/>
              <a:gd name="connsiteY213" fmla="*/ 1020349 h 3428032"/>
              <a:gd name="connsiteX214" fmla="*/ 1406770 w 3681047"/>
              <a:gd name="connsiteY214" fmla="*/ 1028164 h 3428032"/>
              <a:gd name="connsiteX215" fmla="*/ 1375508 w 3681047"/>
              <a:gd name="connsiteY215" fmla="*/ 1035979 h 3428032"/>
              <a:gd name="connsiteX216" fmla="*/ 1422400 w 3681047"/>
              <a:gd name="connsiteY216" fmla="*/ 1004718 h 3428032"/>
              <a:gd name="connsiteX217" fmla="*/ 1438031 w 3681047"/>
              <a:gd name="connsiteY217" fmla="*/ 981272 h 3428032"/>
              <a:gd name="connsiteX218" fmla="*/ 1438031 w 3681047"/>
              <a:gd name="connsiteY218" fmla="*/ 887487 h 3428032"/>
              <a:gd name="connsiteX219" fmla="*/ 1391139 w 3681047"/>
              <a:gd name="connsiteY219" fmla="*/ 840595 h 3428032"/>
              <a:gd name="connsiteX220" fmla="*/ 1367693 w 3681047"/>
              <a:gd name="connsiteY220" fmla="*/ 817149 h 3428032"/>
              <a:gd name="connsiteX221" fmla="*/ 1383323 w 3681047"/>
              <a:gd name="connsiteY221" fmla="*/ 871856 h 3428032"/>
              <a:gd name="connsiteX222" fmla="*/ 1375508 w 3681047"/>
              <a:gd name="connsiteY222" fmla="*/ 864041 h 342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Lst>
            <a:rect l="l" t="t" r="r" b="b"/>
            <a:pathLst>
              <a:path w="3681047" h="3428032">
                <a:moveTo>
                  <a:pt x="1375508" y="864041"/>
                </a:moveTo>
                <a:cubicBezTo>
                  <a:pt x="1371600" y="851015"/>
                  <a:pt x="1368797" y="816002"/>
                  <a:pt x="1359877" y="793702"/>
                </a:cubicBezTo>
                <a:cubicBezTo>
                  <a:pt x="1341746" y="748375"/>
                  <a:pt x="1335076" y="752541"/>
                  <a:pt x="1305170" y="731179"/>
                </a:cubicBezTo>
                <a:cubicBezTo>
                  <a:pt x="1224167" y="673320"/>
                  <a:pt x="1334809" y="748334"/>
                  <a:pt x="1227016" y="676472"/>
                </a:cubicBezTo>
                <a:cubicBezTo>
                  <a:pt x="1219201" y="671262"/>
                  <a:pt x="1210212" y="667483"/>
                  <a:pt x="1203570" y="660841"/>
                </a:cubicBezTo>
                <a:lnTo>
                  <a:pt x="1180123" y="637395"/>
                </a:lnTo>
                <a:cubicBezTo>
                  <a:pt x="1167141" y="598447"/>
                  <a:pt x="1164549" y="594664"/>
                  <a:pt x="1156677" y="559241"/>
                </a:cubicBezTo>
                <a:cubicBezTo>
                  <a:pt x="1141945" y="492948"/>
                  <a:pt x="1157635" y="546484"/>
                  <a:pt x="1133231" y="473272"/>
                </a:cubicBezTo>
                <a:cubicBezTo>
                  <a:pt x="1130626" y="465456"/>
                  <a:pt x="1129986" y="456680"/>
                  <a:pt x="1125416" y="449825"/>
                </a:cubicBezTo>
                <a:lnTo>
                  <a:pt x="1078523" y="379487"/>
                </a:lnTo>
                <a:lnTo>
                  <a:pt x="1047262" y="332595"/>
                </a:lnTo>
                <a:lnTo>
                  <a:pt x="1023816" y="316964"/>
                </a:lnTo>
                <a:cubicBezTo>
                  <a:pt x="1018606" y="309149"/>
                  <a:pt x="1015254" y="299703"/>
                  <a:pt x="1008185" y="293518"/>
                </a:cubicBezTo>
                <a:cubicBezTo>
                  <a:pt x="975109" y="264576"/>
                  <a:pt x="970051" y="265175"/>
                  <a:pt x="937847" y="254441"/>
                </a:cubicBezTo>
                <a:cubicBezTo>
                  <a:pt x="912200" y="215971"/>
                  <a:pt x="935025" y="241807"/>
                  <a:pt x="890954" y="215364"/>
                </a:cubicBezTo>
                <a:cubicBezTo>
                  <a:pt x="874845" y="205699"/>
                  <a:pt x="844062" y="184102"/>
                  <a:pt x="844062" y="184102"/>
                </a:cubicBezTo>
                <a:cubicBezTo>
                  <a:pt x="802379" y="121579"/>
                  <a:pt x="857088" y="197128"/>
                  <a:pt x="804985" y="145025"/>
                </a:cubicBezTo>
                <a:cubicBezTo>
                  <a:pt x="798343" y="138383"/>
                  <a:pt x="796423" y="127764"/>
                  <a:pt x="789354" y="121579"/>
                </a:cubicBezTo>
                <a:cubicBezTo>
                  <a:pt x="775216" y="109209"/>
                  <a:pt x="755745" y="103601"/>
                  <a:pt x="742462" y="90318"/>
                </a:cubicBezTo>
                <a:cubicBezTo>
                  <a:pt x="724065" y="71921"/>
                  <a:pt x="697051" y="41842"/>
                  <a:pt x="672123" y="35610"/>
                </a:cubicBezTo>
                <a:lnTo>
                  <a:pt x="640862" y="27795"/>
                </a:lnTo>
                <a:cubicBezTo>
                  <a:pt x="633047" y="22585"/>
                  <a:pt x="625817" y="16365"/>
                  <a:pt x="617416" y="12164"/>
                </a:cubicBezTo>
                <a:cubicBezTo>
                  <a:pt x="563339" y="-14875"/>
                  <a:pt x="436470" y="11508"/>
                  <a:pt x="422031" y="12164"/>
                </a:cubicBezTo>
                <a:cubicBezTo>
                  <a:pt x="414216" y="14769"/>
                  <a:pt x="405786" y="15978"/>
                  <a:pt x="398585" y="19979"/>
                </a:cubicBezTo>
                <a:cubicBezTo>
                  <a:pt x="382163" y="29102"/>
                  <a:pt x="369515" y="45301"/>
                  <a:pt x="351693" y="51241"/>
                </a:cubicBezTo>
                <a:lnTo>
                  <a:pt x="328247" y="59056"/>
                </a:lnTo>
                <a:cubicBezTo>
                  <a:pt x="312616" y="69477"/>
                  <a:pt x="291775" y="74687"/>
                  <a:pt x="281354" y="90318"/>
                </a:cubicBezTo>
                <a:cubicBezTo>
                  <a:pt x="261153" y="120618"/>
                  <a:pt x="274634" y="110794"/>
                  <a:pt x="242277" y="121579"/>
                </a:cubicBezTo>
                <a:cubicBezTo>
                  <a:pt x="234462" y="129394"/>
                  <a:pt x="227555" y="138239"/>
                  <a:pt x="218831" y="145025"/>
                </a:cubicBezTo>
                <a:cubicBezTo>
                  <a:pt x="134699" y="210462"/>
                  <a:pt x="201722" y="146504"/>
                  <a:pt x="148493" y="199733"/>
                </a:cubicBezTo>
                <a:cubicBezTo>
                  <a:pt x="145888" y="207548"/>
                  <a:pt x="144361" y="215811"/>
                  <a:pt x="140677" y="223179"/>
                </a:cubicBezTo>
                <a:cubicBezTo>
                  <a:pt x="112482" y="279570"/>
                  <a:pt x="136817" y="209384"/>
                  <a:pt x="109416" y="277887"/>
                </a:cubicBezTo>
                <a:cubicBezTo>
                  <a:pt x="103297" y="293185"/>
                  <a:pt x="98995" y="309148"/>
                  <a:pt x="93785" y="324779"/>
                </a:cubicBezTo>
                <a:cubicBezTo>
                  <a:pt x="91180" y="332594"/>
                  <a:pt x="90540" y="341370"/>
                  <a:pt x="85970" y="348225"/>
                </a:cubicBezTo>
                <a:cubicBezTo>
                  <a:pt x="41176" y="415417"/>
                  <a:pt x="94879" y="330407"/>
                  <a:pt x="62523" y="395118"/>
                </a:cubicBezTo>
                <a:cubicBezTo>
                  <a:pt x="51641" y="416881"/>
                  <a:pt x="40733" y="424724"/>
                  <a:pt x="23447" y="442010"/>
                </a:cubicBezTo>
                <a:lnTo>
                  <a:pt x="7816" y="488902"/>
                </a:lnTo>
                <a:lnTo>
                  <a:pt x="0" y="512349"/>
                </a:lnTo>
                <a:cubicBezTo>
                  <a:pt x="2605" y="554031"/>
                  <a:pt x="1302" y="596143"/>
                  <a:pt x="7816" y="637395"/>
                </a:cubicBezTo>
                <a:cubicBezTo>
                  <a:pt x="9281" y="646673"/>
                  <a:pt x="19632" y="652258"/>
                  <a:pt x="23447" y="660841"/>
                </a:cubicBezTo>
                <a:cubicBezTo>
                  <a:pt x="30139" y="675897"/>
                  <a:pt x="31709" y="692996"/>
                  <a:pt x="39077" y="707733"/>
                </a:cubicBezTo>
                <a:cubicBezTo>
                  <a:pt x="44287" y="718154"/>
                  <a:pt x="50381" y="728178"/>
                  <a:pt x="54708" y="738995"/>
                </a:cubicBezTo>
                <a:cubicBezTo>
                  <a:pt x="60827" y="754293"/>
                  <a:pt x="61200" y="772178"/>
                  <a:pt x="70339" y="785887"/>
                </a:cubicBezTo>
                <a:lnTo>
                  <a:pt x="85970" y="809333"/>
                </a:lnTo>
                <a:cubicBezTo>
                  <a:pt x="105614" y="868268"/>
                  <a:pt x="79114" y="795620"/>
                  <a:pt x="109416" y="856225"/>
                </a:cubicBezTo>
                <a:cubicBezTo>
                  <a:pt x="123669" y="884731"/>
                  <a:pt x="111526" y="901920"/>
                  <a:pt x="148493" y="926564"/>
                </a:cubicBezTo>
                <a:cubicBezTo>
                  <a:pt x="164124" y="936984"/>
                  <a:pt x="177563" y="951884"/>
                  <a:pt x="195385" y="957825"/>
                </a:cubicBezTo>
                <a:lnTo>
                  <a:pt x="242277" y="973456"/>
                </a:lnTo>
                <a:cubicBezTo>
                  <a:pt x="250092" y="976061"/>
                  <a:pt x="257568" y="980107"/>
                  <a:pt x="265723" y="981272"/>
                </a:cubicBezTo>
                <a:lnTo>
                  <a:pt x="320431" y="989087"/>
                </a:lnTo>
                <a:cubicBezTo>
                  <a:pt x="336062" y="994297"/>
                  <a:pt x="358184" y="991009"/>
                  <a:pt x="367323" y="1004718"/>
                </a:cubicBezTo>
                <a:cubicBezTo>
                  <a:pt x="377744" y="1020349"/>
                  <a:pt x="390184" y="1034807"/>
                  <a:pt x="398585" y="1051610"/>
                </a:cubicBezTo>
                <a:cubicBezTo>
                  <a:pt x="416767" y="1087975"/>
                  <a:pt x="417186" y="1092043"/>
                  <a:pt x="445477" y="1129764"/>
                </a:cubicBezTo>
                <a:cubicBezTo>
                  <a:pt x="453292" y="1140184"/>
                  <a:pt x="460446" y="1151135"/>
                  <a:pt x="468923" y="1161025"/>
                </a:cubicBezTo>
                <a:cubicBezTo>
                  <a:pt x="476116" y="1169417"/>
                  <a:pt x="485294" y="1175981"/>
                  <a:pt x="492370" y="1184472"/>
                </a:cubicBezTo>
                <a:cubicBezTo>
                  <a:pt x="505334" y="1200030"/>
                  <a:pt x="516080" y="1226374"/>
                  <a:pt x="531447" y="1239179"/>
                </a:cubicBezTo>
                <a:cubicBezTo>
                  <a:pt x="537776" y="1244453"/>
                  <a:pt x="547525" y="1243311"/>
                  <a:pt x="554893" y="1246995"/>
                </a:cubicBezTo>
                <a:cubicBezTo>
                  <a:pt x="615835" y="1277466"/>
                  <a:pt x="538397" y="1245734"/>
                  <a:pt x="601785" y="1286072"/>
                </a:cubicBezTo>
                <a:cubicBezTo>
                  <a:pt x="621443" y="1298582"/>
                  <a:pt x="644921" y="1304408"/>
                  <a:pt x="664308" y="1317333"/>
                </a:cubicBezTo>
                <a:lnTo>
                  <a:pt x="711200" y="1348595"/>
                </a:lnTo>
                <a:cubicBezTo>
                  <a:pt x="737251" y="1387671"/>
                  <a:pt x="719016" y="1366831"/>
                  <a:pt x="773723" y="1403302"/>
                </a:cubicBezTo>
                <a:lnTo>
                  <a:pt x="797170" y="1418933"/>
                </a:lnTo>
                <a:cubicBezTo>
                  <a:pt x="807590" y="1434564"/>
                  <a:pt x="815148" y="1452541"/>
                  <a:pt x="828431" y="1465825"/>
                </a:cubicBezTo>
                <a:lnTo>
                  <a:pt x="875323" y="1512718"/>
                </a:lnTo>
                <a:cubicBezTo>
                  <a:pt x="889080" y="1553985"/>
                  <a:pt x="878570" y="1529311"/>
                  <a:pt x="914400" y="1583056"/>
                </a:cubicBezTo>
                <a:lnTo>
                  <a:pt x="930031" y="1606502"/>
                </a:lnTo>
                <a:cubicBezTo>
                  <a:pt x="935241" y="1614318"/>
                  <a:pt x="939020" y="1623307"/>
                  <a:pt x="945662" y="1629949"/>
                </a:cubicBezTo>
                <a:cubicBezTo>
                  <a:pt x="953477" y="1637764"/>
                  <a:pt x="962322" y="1644671"/>
                  <a:pt x="969108" y="1653395"/>
                </a:cubicBezTo>
                <a:cubicBezTo>
                  <a:pt x="980641" y="1668224"/>
                  <a:pt x="987086" y="1687003"/>
                  <a:pt x="1000370" y="1700287"/>
                </a:cubicBezTo>
                <a:cubicBezTo>
                  <a:pt x="1008185" y="1708102"/>
                  <a:pt x="1016740" y="1715242"/>
                  <a:pt x="1023816" y="1723733"/>
                </a:cubicBezTo>
                <a:cubicBezTo>
                  <a:pt x="1029829" y="1730949"/>
                  <a:pt x="1032805" y="1740537"/>
                  <a:pt x="1039447" y="1747179"/>
                </a:cubicBezTo>
                <a:cubicBezTo>
                  <a:pt x="1046089" y="1753821"/>
                  <a:pt x="1055677" y="1756797"/>
                  <a:pt x="1062893" y="1762810"/>
                </a:cubicBezTo>
                <a:cubicBezTo>
                  <a:pt x="1123069" y="1812957"/>
                  <a:pt x="1051573" y="1763078"/>
                  <a:pt x="1109785" y="1801887"/>
                </a:cubicBezTo>
                <a:cubicBezTo>
                  <a:pt x="1114995" y="1809702"/>
                  <a:pt x="1118774" y="1818691"/>
                  <a:pt x="1125416" y="1825333"/>
                </a:cubicBezTo>
                <a:cubicBezTo>
                  <a:pt x="1132058" y="1831975"/>
                  <a:pt x="1142994" y="1833629"/>
                  <a:pt x="1148862" y="1840964"/>
                </a:cubicBezTo>
                <a:cubicBezTo>
                  <a:pt x="1154008" y="1847397"/>
                  <a:pt x="1152676" y="1857209"/>
                  <a:pt x="1156677" y="1864410"/>
                </a:cubicBezTo>
                <a:cubicBezTo>
                  <a:pt x="1165800" y="1880832"/>
                  <a:pt x="1174656" y="1898018"/>
                  <a:pt x="1187939" y="1911302"/>
                </a:cubicBezTo>
                <a:cubicBezTo>
                  <a:pt x="1195754" y="1919118"/>
                  <a:pt x="1204309" y="1926258"/>
                  <a:pt x="1211385" y="1934749"/>
                </a:cubicBezTo>
                <a:cubicBezTo>
                  <a:pt x="1217398" y="1941965"/>
                  <a:pt x="1219947" y="1952010"/>
                  <a:pt x="1227016" y="1958195"/>
                </a:cubicBezTo>
                <a:cubicBezTo>
                  <a:pt x="1241154" y="1970565"/>
                  <a:pt x="1260625" y="1976172"/>
                  <a:pt x="1273908" y="1989456"/>
                </a:cubicBezTo>
                <a:lnTo>
                  <a:pt x="1320800" y="2036349"/>
                </a:lnTo>
                <a:cubicBezTo>
                  <a:pt x="1328616" y="2044165"/>
                  <a:pt x="1335050" y="2053664"/>
                  <a:pt x="1344247" y="2059795"/>
                </a:cubicBezTo>
                <a:lnTo>
                  <a:pt x="1367693" y="2075425"/>
                </a:lnTo>
                <a:lnTo>
                  <a:pt x="1391139" y="2145764"/>
                </a:lnTo>
                <a:cubicBezTo>
                  <a:pt x="1393744" y="2153579"/>
                  <a:pt x="1393129" y="2163385"/>
                  <a:pt x="1398954" y="2169210"/>
                </a:cubicBezTo>
                <a:lnTo>
                  <a:pt x="1445847" y="2216102"/>
                </a:lnTo>
                <a:cubicBezTo>
                  <a:pt x="1453663" y="2223918"/>
                  <a:pt x="1463162" y="2230352"/>
                  <a:pt x="1469293" y="2239549"/>
                </a:cubicBezTo>
                <a:cubicBezTo>
                  <a:pt x="1490133" y="2270811"/>
                  <a:pt x="1477108" y="2257785"/>
                  <a:pt x="1508370" y="2278625"/>
                </a:cubicBezTo>
                <a:cubicBezTo>
                  <a:pt x="1513580" y="2286441"/>
                  <a:pt x="1517358" y="2295430"/>
                  <a:pt x="1524000" y="2302072"/>
                </a:cubicBezTo>
                <a:cubicBezTo>
                  <a:pt x="1530642" y="2308714"/>
                  <a:pt x="1541579" y="2310367"/>
                  <a:pt x="1547447" y="2317702"/>
                </a:cubicBezTo>
                <a:cubicBezTo>
                  <a:pt x="1590591" y="2371632"/>
                  <a:pt x="1511514" y="2311985"/>
                  <a:pt x="1578708" y="2356779"/>
                </a:cubicBezTo>
                <a:cubicBezTo>
                  <a:pt x="1583918" y="2364594"/>
                  <a:pt x="1587697" y="2373583"/>
                  <a:pt x="1594339" y="2380225"/>
                </a:cubicBezTo>
                <a:cubicBezTo>
                  <a:pt x="1600981" y="2386867"/>
                  <a:pt x="1611917" y="2388521"/>
                  <a:pt x="1617785" y="2395856"/>
                </a:cubicBezTo>
                <a:cubicBezTo>
                  <a:pt x="1622931" y="2402289"/>
                  <a:pt x="1621916" y="2411934"/>
                  <a:pt x="1625600" y="2419302"/>
                </a:cubicBezTo>
                <a:cubicBezTo>
                  <a:pt x="1638626" y="2445354"/>
                  <a:pt x="1641230" y="2442748"/>
                  <a:pt x="1664677" y="2458379"/>
                </a:cubicBezTo>
                <a:cubicBezTo>
                  <a:pt x="1686033" y="2522441"/>
                  <a:pt x="1649095" y="2423285"/>
                  <a:pt x="1719385" y="2528718"/>
                </a:cubicBezTo>
                <a:cubicBezTo>
                  <a:pt x="1724595" y="2536533"/>
                  <a:pt x="1727947" y="2545979"/>
                  <a:pt x="1735016" y="2552164"/>
                </a:cubicBezTo>
                <a:cubicBezTo>
                  <a:pt x="1749154" y="2564534"/>
                  <a:pt x="1766277" y="2573005"/>
                  <a:pt x="1781908" y="2583425"/>
                </a:cubicBezTo>
                <a:lnTo>
                  <a:pt x="1805354" y="2599056"/>
                </a:lnTo>
                <a:cubicBezTo>
                  <a:pt x="1810564" y="2606871"/>
                  <a:pt x="1813916" y="2616317"/>
                  <a:pt x="1820985" y="2622502"/>
                </a:cubicBezTo>
                <a:cubicBezTo>
                  <a:pt x="1835123" y="2634873"/>
                  <a:pt x="1852246" y="2643343"/>
                  <a:pt x="1867877" y="2653764"/>
                </a:cubicBezTo>
                <a:cubicBezTo>
                  <a:pt x="1875692" y="2658974"/>
                  <a:pt x="1882412" y="2666425"/>
                  <a:pt x="1891323" y="2669395"/>
                </a:cubicBezTo>
                <a:cubicBezTo>
                  <a:pt x="1947568" y="2688142"/>
                  <a:pt x="1877302" y="2665388"/>
                  <a:pt x="1946031" y="2685025"/>
                </a:cubicBezTo>
                <a:cubicBezTo>
                  <a:pt x="1991161" y="2697920"/>
                  <a:pt x="1956817" y="2695805"/>
                  <a:pt x="2032000" y="2700656"/>
                </a:cubicBezTo>
                <a:cubicBezTo>
                  <a:pt x="2091850" y="2704517"/>
                  <a:pt x="2151836" y="2705867"/>
                  <a:pt x="2211754" y="2708472"/>
                </a:cubicBezTo>
                <a:cubicBezTo>
                  <a:pt x="2213699" y="2708861"/>
                  <a:pt x="2266267" y="2717694"/>
                  <a:pt x="2274277" y="2724102"/>
                </a:cubicBezTo>
                <a:cubicBezTo>
                  <a:pt x="2281612" y="2729970"/>
                  <a:pt x="2283266" y="2740907"/>
                  <a:pt x="2289908" y="2747549"/>
                </a:cubicBezTo>
                <a:cubicBezTo>
                  <a:pt x="2296550" y="2754191"/>
                  <a:pt x="2305539" y="2757969"/>
                  <a:pt x="2313354" y="2763179"/>
                </a:cubicBezTo>
                <a:cubicBezTo>
                  <a:pt x="2356062" y="2827240"/>
                  <a:pt x="2286451" y="2728461"/>
                  <a:pt x="2391508" y="2833518"/>
                </a:cubicBezTo>
                <a:cubicBezTo>
                  <a:pt x="2409986" y="2851996"/>
                  <a:pt x="2422821" y="2867042"/>
                  <a:pt x="2446216" y="2880410"/>
                </a:cubicBezTo>
                <a:cubicBezTo>
                  <a:pt x="2453369" y="2884497"/>
                  <a:pt x="2461741" y="2885962"/>
                  <a:pt x="2469662" y="2888225"/>
                </a:cubicBezTo>
                <a:cubicBezTo>
                  <a:pt x="2489478" y="2893887"/>
                  <a:pt x="2505641" y="2895829"/>
                  <a:pt x="2524370" y="2903856"/>
                </a:cubicBezTo>
                <a:cubicBezTo>
                  <a:pt x="2604871" y="2938356"/>
                  <a:pt x="2495783" y="2899538"/>
                  <a:pt x="2602523" y="2935118"/>
                </a:cubicBezTo>
                <a:cubicBezTo>
                  <a:pt x="2602528" y="2935120"/>
                  <a:pt x="2649411" y="2950745"/>
                  <a:pt x="2649416" y="2950749"/>
                </a:cubicBezTo>
                <a:cubicBezTo>
                  <a:pt x="2679717" y="2970949"/>
                  <a:pt x="2663951" y="2963409"/>
                  <a:pt x="2696308" y="2974195"/>
                </a:cubicBezTo>
                <a:lnTo>
                  <a:pt x="2743200" y="3044533"/>
                </a:lnTo>
                <a:cubicBezTo>
                  <a:pt x="2748410" y="3052348"/>
                  <a:pt x="2751016" y="3062769"/>
                  <a:pt x="2758831" y="3067979"/>
                </a:cubicBezTo>
                <a:lnTo>
                  <a:pt x="2782277" y="3083610"/>
                </a:lnTo>
                <a:cubicBezTo>
                  <a:pt x="2787487" y="3091425"/>
                  <a:pt x="2791266" y="3100414"/>
                  <a:pt x="2797908" y="3107056"/>
                </a:cubicBezTo>
                <a:cubicBezTo>
                  <a:pt x="2804550" y="3113698"/>
                  <a:pt x="2813711" y="3117227"/>
                  <a:pt x="2821354" y="3122687"/>
                </a:cubicBezTo>
                <a:cubicBezTo>
                  <a:pt x="2831953" y="3130258"/>
                  <a:pt x="2842017" y="3138562"/>
                  <a:pt x="2852616" y="3146133"/>
                </a:cubicBezTo>
                <a:cubicBezTo>
                  <a:pt x="2860259" y="3151593"/>
                  <a:pt x="2868419" y="3156304"/>
                  <a:pt x="2876062" y="3161764"/>
                </a:cubicBezTo>
                <a:cubicBezTo>
                  <a:pt x="2886661" y="3169335"/>
                  <a:pt x="2896652" y="3177740"/>
                  <a:pt x="2907323" y="3185210"/>
                </a:cubicBezTo>
                <a:cubicBezTo>
                  <a:pt x="2922713" y="3195983"/>
                  <a:pt x="2940932" y="3203188"/>
                  <a:pt x="2954216" y="3216472"/>
                </a:cubicBezTo>
                <a:cubicBezTo>
                  <a:pt x="2968299" y="3230555"/>
                  <a:pt x="2982068" y="3247389"/>
                  <a:pt x="3001108" y="3255549"/>
                </a:cubicBezTo>
                <a:cubicBezTo>
                  <a:pt x="3010981" y="3259780"/>
                  <a:pt x="3021949" y="3260759"/>
                  <a:pt x="3032370" y="3263364"/>
                </a:cubicBezTo>
                <a:cubicBezTo>
                  <a:pt x="3057067" y="3278182"/>
                  <a:pt x="3076551" y="3291231"/>
                  <a:pt x="3102708" y="3302441"/>
                </a:cubicBezTo>
                <a:cubicBezTo>
                  <a:pt x="3110280" y="3305686"/>
                  <a:pt x="3118339" y="3307651"/>
                  <a:pt x="3126154" y="3310256"/>
                </a:cubicBezTo>
                <a:cubicBezTo>
                  <a:pt x="3211495" y="3367151"/>
                  <a:pt x="3079927" y="3283235"/>
                  <a:pt x="3180862" y="3333702"/>
                </a:cubicBezTo>
                <a:cubicBezTo>
                  <a:pt x="3197665" y="3342103"/>
                  <a:pt x="3209932" y="3359024"/>
                  <a:pt x="3227754" y="3364964"/>
                </a:cubicBezTo>
                <a:cubicBezTo>
                  <a:pt x="3282739" y="3383291"/>
                  <a:pt x="3214860" y="3359438"/>
                  <a:pt x="3282462" y="3388410"/>
                </a:cubicBezTo>
                <a:cubicBezTo>
                  <a:pt x="3290034" y="3391655"/>
                  <a:pt x="3297987" y="3393962"/>
                  <a:pt x="3305908" y="3396225"/>
                </a:cubicBezTo>
                <a:cubicBezTo>
                  <a:pt x="3333095" y="3403993"/>
                  <a:pt x="3355265" y="3408016"/>
                  <a:pt x="3384062" y="3411856"/>
                </a:cubicBezTo>
                <a:cubicBezTo>
                  <a:pt x="3440480" y="3419379"/>
                  <a:pt x="3490862" y="3422710"/>
                  <a:pt x="3548185" y="3427487"/>
                </a:cubicBezTo>
                <a:cubicBezTo>
                  <a:pt x="3566172" y="3426103"/>
                  <a:pt x="3647235" y="3436536"/>
                  <a:pt x="3673231" y="3404041"/>
                </a:cubicBezTo>
                <a:cubicBezTo>
                  <a:pt x="3678377" y="3397608"/>
                  <a:pt x="3678442" y="3388410"/>
                  <a:pt x="3681047" y="3380595"/>
                </a:cubicBezTo>
                <a:cubicBezTo>
                  <a:pt x="3678442" y="3357149"/>
                  <a:pt x="3677858" y="3333388"/>
                  <a:pt x="3673231" y="3310256"/>
                </a:cubicBezTo>
                <a:cubicBezTo>
                  <a:pt x="3663986" y="3264032"/>
                  <a:pt x="3652685" y="3255991"/>
                  <a:pt x="3626339" y="3216472"/>
                </a:cubicBezTo>
                <a:cubicBezTo>
                  <a:pt x="3621129" y="3208656"/>
                  <a:pt x="3618524" y="3198235"/>
                  <a:pt x="3610708" y="3193025"/>
                </a:cubicBezTo>
                <a:cubicBezTo>
                  <a:pt x="3556962" y="3157194"/>
                  <a:pt x="3581638" y="3167704"/>
                  <a:pt x="3540370" y="3153949"/>
                </a:cubicBezTo>
                <a:cubicBezTo>
                  <a:pt x="3476925" y="3090504"/>
                  <a:pt x="3559134" y="3164671"/>
                  <a:pt x="3485662" y="3122687"/>
                </a:cubicBezTo>
                <a:cubicBezTo>
                  <a:pt x="3476066" y="3117203"/>
                  <a:pt x="3471412" y="3105372"/>
                  <a:pt x="3462216" y="3099241"/>
                </a:cubicBezTo>
                <a:cubicBezTo>
                  <a:pt x="3455361" y="3094671"/>
                  <a:pt x="3446138" y="3095109"/>
                  <a:pt x="3438770" y="3091425"/>
                </a:cubicBezTo>
                <a:cubicBezTo>
                  <a:pt x="3430369" y="3087224"/>
                  <a:pt x="3423478" y="3080455"/>
                  <a:pt x="3415323" y="3075795"/>
                </a:cubicBezTo>
                <a:cubicBezTo>
                  <a:pt x="3405208" y="3070015"/>
                  <a:pt x="3393941" y="3066339"/>
                  <a:pt x="3384062" y="3060164"/>
                </a:cubicBezTo>
                <a:cubicBezTo>
                  <a:pt x="3373016" y="3053260"/>
                  <a:pt x="3364187" y="3043044"/>
                  <a:pt x="3352800" y="3036718"/>
                </a:cubicBezTo>
                <a:cubicBezTo>
                  <a:pt x="3340536" y="3029905"/>
                  <a:pt x="3326271" y="3027361"/>
                  <a:pt x="3313723" y="3021087"/>
                </a:cubicBezTo>
                <a:cubicBezTo>
                  <a:pt x="3305322" y="3016886"/>
                  <a:pt x="3298678" y="3009657"/>
                  <a:pt x="3290277" y="3005456"/>
                </a:cubicBezTo>
                <a:cubicBezTo>
                  <a:pt x="3277729" y="2999182"/>
                  <a:pt x="3264020" y="2995523"/>
                  <a:pt x="3251200" y="2989825"/>
                </a:cubicBezTo>
                <a:cubicBezTo>
                  <a:pt x="3198656" y="2966472"/>
                  <a:pt x="3242006" y="2979712"/>
                  <a:pt x="3188677" y="2966379"/>
                </a:cubicBezTo>
                <a:cubicBezTo>
                  <a:pt x="3157398" y="2945528"/>
                  <a:pt x="3168216" y="2950413"/>
                  <a:pt x="3126154" y="2935118"/>
                </a:cubicBezTo>
                <a:cubicBezTo>
                  <a:pt x="3110670" y="2929487"/>
                  <a:pt x="3094893" y="2924697"/>
                  <a:pt x="3079262" y="2919487"/>
                </a:cubicBezTo>
                <a:lnTo>
                  <a:pt x="3055816" y="2911672"/>
                </a:lnTo>
                <a:cubicBezTo>
                  <a:pt x="2988626" y="2866878"/>
                  <a:pt x="3073636" y="2920582"/>
                  <a:pt x="3008923" y="2888225"/>
                </a:cubicBezTo>
                <a:cubicBezTo>
                  <a:pt x="2995337" y="2881432"/>
                  <a:pt x="2983126" y="2872156"/>
                  <a:pt x="2969847" y="2864779"/>
                </a:cubicBezTo>
                <a:cubicBezTo>
                  <a:pt x="2959663" y="2859121"/>
                  <a:pt x="2948575" y="2855143"/>
                  <a:pt x="2938585" y="2849149"/>
                </a:cubicBezTo>
                <a:cubicBezTo>
                  <a:pt x="2922476" y="2839484"/>
                  <a:pt x="2907802" y="2827552"/>
                  <a:pt x="2891693" y="2817887"/>
                </a:cubicBezTo>
                <a:cubicBezTo>
                  <a:pt x="2881703" y="2811893"/>
                  <a:pt x="2870547" y="2808036"/>
                  <a:pt x="2860431" y="2802256"/>
                </a:cubicBezTo>
                <a:cubicBezTo>
                  <a:pt x="2852276" y="2797596"/>
                  <a:pt x="2845386" y="2790826"/>
                  <a:pt x="2836985" y="2786625"/>
                </a:cubicBezTo>
                <a:cubicBezTo>
                  <a:pt x="2824437" y="2780351"/>
                  <a:pt x="2810323" y="2777529"/>
                  <a:pt x="2797908" y="2770995"/>
                </a:cubicBezTo>
                <a:cubicBezTo>
                  <a:pt x="2760736" y="2751431"/>
                  <a:pt x="2728343" y="2721757"/>
                  <a:pt x="2688493" y="2708472"/>
                </a:cubicBezTo>
                <a:cubicBezTo>
                  <a:pt x="2680678" y="2705867"/>
                  <a:pt x="2672279" y="2704601"/>
                  <a:pt x="2665047" y="2700656"/>
                </a:cubicBezTo>
                <a:cubicBezTo>
                  <a:pt x="2640822" y="2687442"/>
                  <a:pt x="2605292" y="2663425"/>
                  <a:pt x="2579077" y="2645949"/>
                </a:cubicBezTo>
                <a:cubicBezTo>
                  <a:pt x="2554787" y="2573072"/>
                  <a:pt x="2597022" y="2694136"/>
                  <a:pt x="2547816" y="2583425"/>
                </a:cubicBezTo>
                <a:cubicBezTo>
                  <a:pt x="2543454" y="2573610"/>
                  <a:pt x="2543771" y="2562221"/>
                  <a:pt x="2540000" y="2552164"/>
                </a:cubicBezTo>
                <a:cubicBezTo>
                  <a:pt x="2535909" y="2541255"/>
                  <a:pt x="2529580" y="2531323"/>
                  <a:pt x="2524370" y="2520902"/>
                </a:cubicBezTo>
                <a:cubicBezTo>
                  <a:pt x="2509394" y="2416079"/>
                  <a:pt x="2523975" y="2510915"/>
                  <a:pt x="2508739" y="2427118"/>
                </a:cubicBezTo>
                <a:cubicBezTo>
                  <a:pt x="2504095" y="2401578"/>
                  <a:pt x="2499541" y="2366882"/>
                  <a:pt x="2493108" y="2341149"/>
                </a:cubicBezTo>
                <a:cubicBezTo>
                  <a:pt x="2491110" y="2333157"/>
                  <a:pt x="2487291" y="2325694"/>
                  <a:pt x="2485293" y="2317702"/>
                </a:cubicBezTo>
                <a:cubicBezTo>
                  <a:pt x="2482071" y="2304815"/>
                  <a:pt x="2480699" y="2291512"/>
                  <a:pt x="2477477" y="2278625"/>
                </a:cubicBezTo>
                <a:cubicBezTo>
                  <a:pt x="2475479" y="2270633"/>
                  <a:pt x="2471449" y="2263221"/>
                  <a:pt x="2469662" y="2255179"/>
                </a:cubicBezTo>
                <a:cubicBezTo>
                  <a:pt x="2466225" y="2239710"/>
                  <a:pt x="2466858" y="2223320"/>
                  <a:pt x="2461847" y="2208287"/>
                </a:cubicBezTo>
                <a:cubicBezTo>
                  <a:pt x="2458877" y="2199376"/>
                  <a:pt x="2450031" y="2193424"/>
                  <a:pt x="2446216" y="2184841"/>
                </a:cubicBezTo>
                <a:cubicBezTo>
                  <a:pt x="2439524" y="2169785"/>
                  <a:pt x="2435795" y="2153580"/>
                  <a:pt x="2430585" y="2137949"/>
                </a:cubicBezTo>
                <a:cubicBezTo>
                  <a:pt x="2427980" y="2130133"/>
                  <a:pt x="2428595" y="2120327"/>
                  <a:pt x="2422770" y="2114502"/>
                </a:cubicBezTo>
                <a:cubicBezTo>
                  <a:pt x="2412349" y="2104082"/>
                  <a:pt x="2401212" y="2094332"/>
                  <a:pt x="2391508" y="2083241"/>
                </a:cubicBezTo>
                <a:cubicBezTo>
                  <a:pt x="2382930" y="2073438"/>
                  <a:pt x="2376539" y="2061869"/>
                  <a:pt x="2368062" y="2051979"/>
                </a:cubicBezTo>
                <a:cubicBezTo>
                  <a:pt x="2360869" y="2043587"/>
                  <a:pt x="2351809" y="2036925"/>
                  <a:pt x="2344616" y="2028533"/>
                </a:cubicBezTo>
                <a:cubicBezTo>
                  <a:pt x="2336139" y="2018643"/>
                  <a:pt x="2329647" y="2007162"/>
                  <a:pt x="2321170" y="1997272"/>
                </a:cubicBezTo>
                <a:cubicBezTo>
                  <a:pt x="2276269" y="1944888"/>
                  <a:pt x="2319507" y="1998902"/>
                  <a:pt x="2274277" y="1958195"/>
                </a:cubicBezTo>
                <a:cubicBezTo>
                  <a:pt x="2255108" y="1940943"/>
                  <a:pt x="2237806" y="1921723"/>
                  <a:pt x="2219570" y="1903487"/>
                </a:cubicBezTo>
                <a:lnTo>
                  <a:pt x="2196123" y="1880041"/>
                </a:lnTo>
                <a:cubicBezTo>
                  <a:pt x="2193518" y="1869620"/>
                  <a:pt x="2192539" y="1858652"/>
                  <a:pt x="2188308" y="1848779"/>
                </a:cubicBezTo>
                <a:cubicBezTo>
                  <a:pt x="2183315" y="1837129"/>
                  <a:pt x="2153541" y="1801460"/>
                  <a:pt x="2149231" y="1794072"/>
                </a:cubicBezTo>
                <a:cubicBezTo>
                  <a:pt x="2086681" y="1686843"/>
                  <a:pt x="2149585" y="1771067"/>
                  <a:pt x="2086708" y="1692472"/>
                </a:cubicBezTo>
                <a:cubicBezTo>
                  <a:pt x="2068833" y="1638844"/>
                  <a:pt x="2089598" y="1692902"/>
                  <a:pt x="2032000" y="1606502"/>
                </a:cubicBezTo>
                <a:cubicBezTo>
                  <a:pt x="2011160" y="1575240"/>
                  <a:pt x="2024185" y="1588266"/>
                  <a:pt x="1992923" y="1567425"/>
                </a:cubicBezTo>
                <a:cubicBezTo>
                  <a:pt x="1978492" y="1545777"/>
                  <a:pt x="1964599" y="1523470"/>
                  <a:pt x="1946031" y="1504902"/>
                </a:cubicBezTo>
                <a:cubicBezTo>
                  <a:pt x="1931644" y="1490515"/>
                  <a:pt x="1915808" y="1477493"/>
                  <a:pt x="1899139" y="1465825"/>
                </a:cubicBezTo>
                <a:cubicBezTo>
                  <a:pt x="1787816" y="1387900"/>
                  <a:pt x="1964538" y="1528554"/>
                  <a:pt x="1828800" y="1426749"/>
                </a:cubicBezTo>
                <a:cubicBezTo>
                  <a:pt x="1781965" y="1391622"/>
                  <a:pt x="1828930" y="1411160"/>
                  <a:pt x="1781908" y="1395487"/>
                </a:cubicBezTo>
                <a:cubicBezTo>
                  <a:pt x="1748463" y="1370403"/>
                  <a:pt x="1723333" y="1353858"/>
                  <a:pt x="1695939" y="1317333"/>
                </a:cubicBezTo>
                <a:cubicBezTo>
                  <a:pt x="1688124" y="1306913"/>
                  <a:pt x="1681703" y="1295282"/>
                  <a:pt x="1672493" y="1286072"/>
                </a:cubicBezTo>
                <a:cubicBezTo>
                  <a:pt x="1600640" y="1214219"/>
                  <a:pt x="1683026" y="1316595"/>
                  <a:pt x="1609970" y="1231364"/>
                </a:cubicBezTo>
                <a:cubicBezTo>
                  <a:pt x="1603857" y="1224232"/>
                  <a:pt x="1600579" y="1214938"/>
                  <a:pt x="1594339" y="1207918"/>
                </a:cubicBezTo>
                <a:cubicBezTo>
                  <a:pt x="1579653" y="1191396"/>
                  <a:pt x="1560711" y="1178709"/>
                  <a:pt x="1547447" y="1161025"/>
                </a:cubicBezTo>
                <a:cubicBezTo>
                  <a:pt x="1517368" y="1120922"/>
                  <a:pt x="1533211" y="1138975"/>
                  <a:pt x="1500554" y="1106318"/>
                </a:cubicBezTo>
                <a:cubicBezTo>
                  <a:pt x="1494176" y="1087183"/>
                  <a:pt x="1489181" y="1068512"/>
                  <a:pt x="1477108" y="1051610"/>
                </a:cubicBezTo>
                <a:cubicBezTo>
                  <a:pt x="1470684" y="1042616"/>
                  <a:pt x="1461477" y="1035979"/>
                  <a:pt x="1453662" y="1028164"/>
                </a:cubicBezTo>
                <a:cubicBezTo>
                  <a:pt x="1448452" y="1015138"/>
                  <a:pt x="1444991" y="1001268"/>
                  <a:pt x="1438031" y="989087"/>
                </a:cubicBezTo>
                <a:cubicBezTo>
                  <a:pt x="1396578" y="916545"/>
                  <a:pt x="1397101" y="929764"/>
                  <a:pt x="1352062" y="871856"/>
                </a:cubicBezTo>
                <a:cubicBezTo>
                  <a:pt x="1313981" y="822895"/>
                  <a:pt x="1362275" y="874254"/>
                  <a:pt x="1312985" y="824964"/>
                </a:cubicBezTo>
                <a:cubicBezTo>
                  <a:pt x="1310380" y="817149"/>
                  <a:pt x="1310995" y="807343"/>
                  <a:pt x="1305170" y="801518"/>
                </a:cubicBezTo>
                <a:cubicBezTo>
                  <a:pt x="1299345" y="795693"/>
                  <a:pt x="1285407" y="801071"/>
                  <a:pt x="1281723" y="793702"/>
                </a:cubicBezTo>
                <a:cubicBezTo>
                  <a:pt x="1277101" y="784458"/>
                  <a:pt x="1302538" y="750758"/>
                  <a:pt x="1305170" y="746810"/>
                </a:cubicBezTo>
                <a:cubicBezTo>
                  <a:pt x="1289539" y="741600"/>
                  <a:pt x="1256233" y="714830"/>
                  <a:pt x="1258277" y="731179"/>
                </a:cubicBezTo>
                <a:cubicBezTo>
                  <a:pt x="1260970" y="752724"/>
                  <a:pt x="1261862" y="793056"/>
                  <a:pt x="1273908" y="817149"/>
                </a:cubicBezTo>
                <a:cubicBezTo>
                  <a:pt x="1278109" y="825550"/>
                  <a:pt x="1283526" y="833379"/>
                  <a:pt x="1289539" y="840595"/>
                </a:cubicBezTo>
                <a:cubicBezTo>
                  <a:pt x="1296615" y="849086"/>
                  <a:pt x="1306561" y="855047"/>
                  <a:pt x="1312985" y="864041"/>
                </a:cubicBezTo>
                <a:cubicBezTo>
                  <a:pt x="1364423" y="936053"/>
                  <a:pt x="1291097" y="857782"/>
                  <a:pt x="1352062" y="918749"/>
                </a:cubicBezTo>
                <a:cubicBezTo>
                  <a:pt x="1354667" y="926564"/>
                  <a:pt x="1354052" y="936370"/>
                  <a:pt x="1359877" y="942195"/>
                </a:cubicBezTo>
                <a:cubicBezTo>
                  <a:pt x="1365702" y="948020"/>
                  <a:pt x="1375955" y="946326"/>
                  <a:pt x="1383323" y="950010"/>
                </a:cubicBezTo>
                <a:cubicBezTo>
                  <a:pt x="1443925" y="980310"/>
                  <a:pt x="1371285" y="953813"/>
                  <a:pt x="1430216" y="973456"/>
                </a:cubicBezTo>
                <a:cubicBezTo>
                  <a:pt x="1435426" y="989087"/>
                  <a:pt x="1445846" y="1004718"/>
                  <a:pt x="1430216" y="1020349"/>
                </a:cubicBezTo>
                <a:cubicBezTo>
                  <a:pt x="1424391" y="1026174"/>
                  <a:pt x="1414691" y="1025901"/>
                  <a:pt x="1406770" y="1028164"/>
                </a:cubicBezTo>
                <a:cubicBezTo>
                  <a:pt x="1396442" y="1031115"/>
                  <a:pt x="1366571" y="1041937"/>
                  <a:pt x="1375508" y="1035979"/>
                </a:cubicBezTo>
                <a:lnTo>
                  <a:pt x="1422400" y="1004718"/>
                </a:lnTo>
                <a:cubicBezTo>
                  <a:pt x="1427610" y="996903"/>
                  <a:pt x="1435753" y="990384"/>
                  <a:pt x="1438031" y="981272"/>
                </a:cubicBezTo>
                <a:cubicBezTo>
                  <a:pt x="1444836" y="954055"/>
                  <a:pt x="1453979" y="915395"/>
                  <a:pt x="1438031" y="887487"/>
                </a:cubicBezTo>
                <a:cubicBezTo>
                  <a:pt x="1413522" y="844596"/>
                  <a:pt x="1422126" y="866417"/>
                  <a:pt x="1391139" y="840595"/>
                </a:cubicBezTo>
                <a:cubicBezTo>
                  <a:pt x="1382648" y="833519"/>
                  <a:pt x="1367693" y="817149"/>
                  <a:pt x="1367693" y="817149"/>
                </a:cubicBezTo>
                <a:cubicBezTo>
                  <a:pt x="1373887" y="835731"/>
                  <a:pt x="1380052" y="852230"/>
                  <a:pt x="1383323" y="871856"/>
                </a:cubicBezTo>
                <a:cubicBezTo>
                  <a:pt x="1384180" y="876995"/>
                  <a:pt x="1379416" y="877067"/>
                  <a:pt x="1375508" y="864041"/>
                </a:cubicBezTo>
                <a:close/>
              </a:path>
            </a:pathLst>
          </a:custGeom>
          <a:noFill/>
          <a:ln w="190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33" name="Conector recto de flecha 32"/>
          <p:cNvCxnSpPr>
            <a:stCxn id="31" idx="134"/>
            <a:endCxn id="18" idx="1"/>
          </p:cNvCxnSpPr>
          <p:nvPr/>
        </p:nvCxnSpPr>
        <p:spPr>
          <a:xfrm flipV="1">
            <a:off x="4697046" y="5878800"/>
            <a:ext cx="1947989" cy="498554"/>
          </a:xfrm>
          <a:prstGeom prst="straightConnector1">
            <a:avLst/>
          </a:prstGeom>
          <a:ln w="28575">
            <a:solidFill>
              <a:srgbClr val="00009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397155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1696</TotalTime>
  <Words>737</Words>
  <Application>Microsoft Office PowerPoint</Application>
  <PresentationFormat>Panorámica</PresentationFormat>
  <Paragraphs>109</Paragraphs>
  <Slides>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9</vt:i4>
      </vt:variant>
    </vt:vector>
  </HeadingPairs>
  <TitlesOfParts>
    <vt:vector size="14" baseType="lpstr">
      <vt:lpstr>Arial</vt:lpstr>
      <vt:lpstr>Calibri</vt:lpstr>
      <vt:lpstr>Calibri Light</vt:lpstr>
      <vt:lpstr>Wingdings</vt:lpstr>
      <vt:lpstr>Tema de Office</vt:lpstr>
      <vt:lpstr>GESTION BIRREGIONAL DE LOS RECURSOS HIDRICOS</vt:lpstr>
      <vt:lpstr>PROYECTOS:  SIEMBRA Y COSECHA DE AGUA – HUAYTARA NORTE, CENTRO Y SUR</vt:lpstr>
      <vt:lpstr>Presentación de PowerPoint</vt:lpstr>
      <vt:lpstr>Presentación de PowerPoint</vt:lpstr>
      <vt:lpstr>Presentación de PowerPoint</vt:lpstr>
      <vt:lpstr>PROYECTO:  SIEMBRA Y COSECHA DE AGUA – MANCOMUNIDAD MUNICIPAL DE LAS CABEZADAS DEL SUR DE LUCANAS - MANSURLA</vt:lpstr>
      <vt:lpstr>Presentación de PowerPoint</vt:lpstr>
      <vt:lpstr>PROYECTO:  SIEMBRA Y COSECHA DE AGUA – EN EL AMBITO REGIONAL DE ICA</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AGUA PERDIDA AL MAR 2018</dc:title>
  <dc:creator>jorge raul buleje casavilca</dc:creator>
  <cp:lastModifiedBy>Usuario</cp:lastModifiedBy>
  <cp:revision>107</cp:revision>
  <cp:lastPrinted>2018-11-26T19:55:39Z</cp:lastPrinted>
  <dcterms:created xsi:type="dcterms:W3CDTF">2018-07-04T13:43:43Z</dcterms:created>
  <dcterms:modified xsi:type="dcterms:W3CDTF">2018-11-27T16:31:39Z</dcterms:modified>
</cp:coreProperties>
</file>